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62" r:id="rId5"/>
    <p:sldId id="264" r:id="rId6"/>
    <p:sldId id="265" r:id="rId7"/>
    <p:sldId id="266" r:id="rId8"/>
    <p:sldId id="267" r:id="rId9"/>
    <p:sldId id="263" r:id="rId10"/>
    <p:sldId id="259" r:id="rId11"/>
    <p:sldId id="26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sin título" id="{E7FA192C-16B6-4B9F-9E62-DD6C69EC62AC}">
          <p14:sldIdLst>
            <p14:sldId id="256"/>
            <p14:sldId id="257"/>
            <p14:sldId id="258"/>
            <p14:sldId id="262"/>
            <p14:sldId id="264"/>
            <p14:sldId id="265"/>
            <p14:sldId id="266"/>
            <p14:sldId id="267"/>
            <p14:sldId id="263"/>
            <p14:sldId id="259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65EE7AC7-47EF-4BB5-90F7-3EDF243823C5}" type="datetimeFigureOut">
              <a:rPr lang="es-MX" smtClean="0"/>
              <a:t>23/11/2017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2FE5B61A-58A1-4730-9E14-39F78F46058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92769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E7AC7-47EF-4BB5-90F7-3EDF243823C5}" type="datetimeFigureOut">
              <a:rPr lang="es-MX" smtClean="0"/>
              <a:t>23/11/2017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5B61A-58A1-4730-9E14-39F78F46058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93086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E7AC7-47EF-4BB5-90F7-3EDF243823C5}" type="datetimeFigureOut">
              <a:rPr lang="es-MX" smtClean="0"/>
              <a:t>23/11/2017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5B61A-58A1-4730-9E14-39F78F46058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354268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E7AC7-47EF-4BB5-90F7-3EDF243823C5}" type="datetimeFigureOut">
              <a:rPr lang="es-MX" smtClean="0"/>
              <a:t>23/11/2017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5B61A-58A1-4730-9E14-39F78F460588}" type="slidenum">
              <a:rPr lang="es-MX" smtClean="0"/>
              <a:t>‹Nº›</a:t>
            </a:fld>
            <a:endParaRPr lang="es-MX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994509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E7AC7-47EF-4BB5-90F7-3EDF243823C5}" type="datetimeFigureOut">
              <a:rPr lang="es-MX" smtClean="0"/>
              <a:t>23/11/2017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5B61A-58A1-4730-9E14-39F78F46058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646800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E7AC7-47EF-4BB5-90F7-3EDF243823C5}" type="datetimeFigureOut">
              <a:rPr lang="es-MX" smtClean="0"/>
              <a:t>23/11/2017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5B61A-58A1-4730-9E14-39F78F46058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808791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E7AC7-47EF-4BB5-90F7-3EDF243823C5}" type="datetimeFigureOut">
              <a:rPr lang="es-MX" smtClean="0"/>
              <a:t>23/11/2017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5B61A-58A1-4730-9E14-39F78F46058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859293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E7AC7-47EF-4BB5-90F7-3EDF243823C5}" type="datetimeFigureOut">
              <a:rPr lang="es-MX" smtClean="0"/>
              <a:t>23/11/2017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5B61A-58A1-4730-9E14-39F78F46058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353009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E7AC7-47EF-4BB5-90F7-3EDF243823C5}" type="datetimeFigureOut">
              <a:rPr lang="es-MX" smtClean="0"/>
              <a:t>23/11/2017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5B61A-58A1-4730-9E14-39F78F46058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82813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E7AC7-47EF-4BB5-90F7-3EDF243823C5}" type="datetimeFigureOut">
              <a:rPr lang="es-MX" smtClean="0"/>
              <a:t>23/11/2017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5B61A-58A1-4730-9E14-39F78F46058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59326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E7AC7-47EF-4BB5-90F7-3EDF243823C5}" type="datetimeFigureOut">
              <a:rPr lang="es-MX" smtClean="0"/>
              <a:t>23/11/2017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5B61A-58A1-4730-9E14-39F78F46058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37990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E7AC7-47EF-4BB5-90F7-3EDF243823C5}" type="datetimeFigureOut">
              <a:rPr lang="es-MX" smtClean="0"/>
              <a:t>23/11/2017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5B61A-58A1-4730-9E14-39F78F46058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50811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E7AC7-47EF-4BB5-90F7-3EDF243823C5}" type="datetimeFigureOut">
              <a:rPr lang="es-MX" smtClean="0"/>
              <a:t>23/11/2017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5B61A-58A1-4730-9E14-39F78F46058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69652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E7AC7-47EF-4BB5-90F7-3EDF243823C5}" type="datetimeFigureOut">
              <a:rPr lang="es-MX" smtClean="0"/>
              <a:t>23/11/2017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5B61A-58A1-4730-9E14-39F78F46058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93878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E7AC7-47EF-4BB5-90F7-3EDF243823C5}" type="datetimeFigureOut">
              <a:rPr lang="es-MX" smtClean="0"/>
              <a:t>23/11/2017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5B61A-58A1-4730-9E14-39F78F46058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50687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E7AC7-47EF-4BB5-90F7-3EDF243823C5}" type="datetimeFigureOut">
              <a:rPr lang="es-MX" smtClean="0"/>
              <a:t>23/11/2017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5B61A-58A1-4730-9E14-39F78F46058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90559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E7AC7-47EF-4BB5-90F7-3EDF243823C5}" type="datetimeFigureOut">
              <a:rPr lang="es-MX" smtClean="0"/>
              <a:t>23/11/2017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5B61A-58A1-4730-9E14-39F78F46058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86303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EE7AC7-47EF-4BB5-90F7-3EDF243823C5}" type="datetimeFigureOut">
              <a:rPr lang="es-MX" smtClean="0"/>
              <a:t>23/11/2017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E5B61A-58A1-4730-9E14-39F78F46058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083934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507A73-A07E-420D-9020-73A4CDA7D5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1137" y="154955"/>
            <a:ext cx="8791575" cy="2387600"/>
          </a:xfrm>
        </p:spPr>
        <p:txBody>
          <a:bodyPr/>
          <a:lstStyle/>
          <a:p>
            <a:pPr algn="ctr"/>
            <a:r>
              <a:rPr lang="es-MX" sz="6000" dirty="0"/>
              <a:t>PROYECTO FINAL</a:t>
            </a:r>
            <a:br>
              <a:rPr lang="es-MX" dirty="0"/>
            </a:br>
            <a:endParaRPr lang="es-MX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DF447CD-2AE4-4D17-BD50-46911B912D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51137" y="3031608"/>
            <a:ext cx="8791575" cy="1195249"/>
          </a:xfrm>
        </p:spPr>
        <p:txBody>
          <a:bodyPr>
            <a:normAutofit/>
          </a:bodyPr>
          <a:lstStyle/>
          <a:p>
            <a:pPr algn="ctr"/>
            <a:r>
              <a:rPr lang="es-MX" sz="5400" dirty="0"/>
              <a:t>“TIENDA EN LINEA”</a:t>
            </a:r>
          </a:p>
        </p:txBody>
      </p:sp>
    </p:spTree>
    <p:extLst>
      <p:ext uri="{BB962C8B-B14F-4D97-AF65-F5344CB8AC3E}">
        <p14:creationId xmlns:p14="http://schemas.microsoft.com/office/powerpoint/2010/main" val="10790187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233BF7-1AB0-4D9A-8D67-78E1DC0F1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-150108"/>
            <a:ext cx="9905998" cy="1478570"/>
          </a:xfrm>
        </p:spPr>
        <p:txBody>
          <a:bodyPr/>
          <a:lstStyle/>
          <a:p>
            <a:r>
              <a:rPr lang="es-MX" dirty="0"/>
              <a:t>DIAGRAMA DE SECUENCIA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FC1E420-A3D5-46A3-AED4-4851311D93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0626" y="825155"/>
            <a:ext cx="8872330" cy="5822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0338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E45628-321F-4B42-BDC3-A396E9185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81197"/>
            <a:ext cx="9905998" cy="1478570"/>
          </a:xfrm>
        </p:spPr>
        <p:txBody>
          <a:bodyPr/>
          <a:lstStyle/>
          <a:p>
            <a:r>
              <a:rPr lang="es-MX" dirty="0"/>
              <a:t>Base de datos</a:t>
            </a: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F4C1302F-7A91-420E-B7CF-E73B00BEFB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626550"/>
              </p:ext>
            </p:extLst>
          </p:nvPr>
        </p:nvGraphicFramePr>
        <p:xfrm>
          <a:off x="3461243" y="1464219"/>
          <a:ext cx="5464393" cy="426916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464393">
                  <a:extLst>
                    <a:ext uri="{9D8B030D-6E8A-4147-A177-3AD203B41FA5}">
                      <a16:colId xmlns:a16="http://schemas.microsoft.com/office/drawing/2014/main" val="350341521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2400">
                          <a:effectLst/>
                        </a:rPr>
                        <a:t>ARTICULO</a:t>
                      </a:r>
                      <a:endParaRPr lang="es-MX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956436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2400" dirty="0">
                          <a:effectLst/>
                        </a:rPr>
                        <a:t>ID                                      INTEGER                         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2400" dirty="0">
                          <a:effectLst/>
                        </a:rPr>
                        <a:t>NOMBRE                           VARCHAR[50]                          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2400" dirty="0">
                          <a:effectLst/>
                        </a:rPr>
                        <a:t>PRECIO                             INTEGER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2400" dirty="0">
                          <a:effectLst/>
                        </a:rPr>
                        <a:t>IMGPATH                          VARCHAR[50]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2400" dirty="0">
                          <a:effectLst/>
                        </a:rPr>
                        <a:t>STOCK                              INTEGER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2400" dirty="0">
                          <a:effectLst/>
                        </a:rPr>
                        <a:t>CATEGORIA                      VARCHAR[50]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2400" dirty="0">
                          <a:effectLst/>
                        </a:rPr>
                        <a:t>DESCRIPCION                   VARCHAR[500]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2400" dirty="0">
                          <a:effectLst/>
                        </a:rPr>
                        <a:t>CARRITO                          VARCHAR[2]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2400" dirty="0">
                          <a:effectLst/>
                        </a:rPr>
                        <a:t>CANTIDADCARRITO         INTEGER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2400" dirty="0">
                          <a:effectLst/>
                        </a:rPr>
                        <a:t> </a:t>
                      </a:r>
                      <a:endParaRPr lang="es-MX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26463097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B8F55DF2-F840-4011-82AA-0316FFF3D2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0607" y="1788383"/>
            <a:ext cx="33680802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s-MX" altLang="es-MX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7635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2F8C0A-D9DC-458A-8667-897817AAE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4400" dirty="0"/>
              <a:t>Miembros</a:t>
            </a:r>
          </a:p>
        </p:txBody>
      </p:sp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235EA2A1-E119-40C8-B8DD-FB64BFAE2C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3049288"/>
              </p:ext>
            </p:extLst>
          </p:nvPr>
        </p:nvGraphicFramePr>
        <p:xfrm>
          <a:off x="1141413" y="2097088"/>
          <a:ext cx="8002587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70205">
                  <a:extLst>
                    <a:ext uri="{9D8B030D-6E8A-4147-A177-3AD203B41FA5}">
                      <a16:colId xmlns:a16="http://schemas.microsoft.com/office/drawing/2014/main" val="924944201"/>
                    </a:ext>
                  </a:extLst>
                </a:gridCol>
                <a:gridCol w="2332382">
                  <a:extLst>
                    <a:ext uri="{9D8B030D-6E8A-4147-A177-3AD203B41FA5}">
                      <a16:colId xmlns:a16="http://schemas.microsoft.com/office/drawing/2014/main" val="1215497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sz="2800" dirty="0"/>
                        <a:t>Nombre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2800" dirty="0"/>
                        <a:t>Rol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3475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2800" dirty="0"/>
                        <a:t>Rodolfo Heriberto Espinoza Gonzalez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2800" dirty="0"/>
                        <a:t>De todo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229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2800" dirty="0"/>
                        <a:t>Manuel Ricardo Lara Amaya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2800" dirty="0"/>
                        <a:t>De todo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189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2800" dirty="0"/>
                        <a:t>Alexis Duran Tijerina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2800" dirty="0"/>
                        <a:t>De todo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3197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2800" dirty="0"/>
                        <a:t>José Santiago </a:t>
                      </a:r>
                      <a:r>
                        <a:rPr lang="es-MX" sz="2800"/>
                        <a:t>Vázquez García</a:t>
                      </a:r>
                      <a:endParaRPr lang="es-MX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2800" dirty="0"/>
                        <a:t>De todo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17168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7408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0590F8-F975-4944-8D99-DF024CEF1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DESCRIPCION de la aplicación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24A3C9F-67B7-4317-85B3-ECFB3BFB8E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MX" dirty="0"/>
              <a:t>Tienda sencilla en línea de compra de artículos de electrónica como teclados, celulares, impresoras, etc.</a:t>
            </a:r>
          </a:p>
          <a:p>
            <a:r>
              <a:rPr lang="es-MX" dirty="0"/>
              <a:t>Se tiene la opción de buscar directamente con palabras o por categoría.</a:t>
            </a:r>
          </a:p>
          <a:p>
            <a:r>
              <a:rPr lang="es-MX" dirty="0"/>
              <a:t>Tiene la función de un “carrito” en el que puedes añadir artículos especificando la cantidad o removerlos del carrito.</a:t>
            </a:r>
          </a:p>
          <a:p>
            <a:r>
              <a:rPr lang="es-MX" dirty="0"/>
              <a:t>El objetivo principal es lograr una compra en línea cómoda y rápida para el usuario, que sea de manera intuitiva y entendible.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1737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857DF9-C79D-4B43-818D-3E9CDA5F4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0851" y="228022"/>
            <a:ext cx="9905998" cy="1478570"/>
          </a:xfrm>
        </p:spPr>
        <p:txBody>
          <a:bodyPr>
            <a:normAutofit fontScale="90000"/>
          </a:bodyPr>
          <a:lstStyle/>
          <a:p>
            <a:pPr algn="ctr"/>
            <a:r>
              <a:rPr lang="es-MX" sz="5400" dirty="0" err="1"/>
              <a:t>Screenshots</a:t>
            </a:r>
            <a:br>
              <a:rPr lang="es-MX" sz="5400" dirty="0"/>
            </a:br>
            <a:endParaRPr lang="es-MX" sz="5400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8C3E2C2A-2721-478E-98E4-EB510D424B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1265" y="1706593"/>
            <a:ext cx="9128196" cy="5127479"/>
          </a:xfr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F272D502-FF93-4D7D-A4C5-8A527675C0E6}"/>
              </a:ext>
            </a:extLst>
          </p:cNvPr>
          <p:cNvSpPr txBox="1"/>
          <p:nvPr/>
        </p:nvSpPr>
        <p:spPr>
          <a:xfrm>
            <a:off x="1180851" y="1121819"/>
            <a:ext cx="29845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200" dirty="0"/>
              <a:t>Pantalla de inicio</a:t>
            </a:r>
          </a:p>
        </p:txBody>
      </p:sp>
    </p:spTree>
    <p:extLst>
      <p:ext uri="{BB962C8B-B14F-4D97-AF65-F5344CB8AC3E}">
        <p14:creationId xmlns:p14="http://schemas.microsoft.com/office/powerpoint/2010/main" val="317749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43C6FBAF-F318-4EBE-8C6F-4DF030B564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1306952"/>
            <a:ext cx="9676641" cy="5435551"/>
          </a:xfr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4FDB6DB7-98CE-4200-99C1-E7A9E8889674}"/>
              </a:ext>
            </a:extLst>
          </p:cNvPr>
          <p:cNvSpPr txBox="1"/>
          <p:nvPr/>
        </p:nvSpPr>
        <p:spPr>
          <a:xfrm>
            <a:off x="1141413" y="363314"/>
            <a:ext cx="220284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4400" dirty="0"/>
              <a:t>“Carrito”</a:t>
            </a:r>
          </a:p>
        </p:txBody>
      </p:sp>
    </p:spTree>
    <p:extLst>
      <p:ext uri="{BB962C8B-B14F-4D97-AF65-F5344CB8AC3E}">
        <p14:creationId xmlns:p14="http://schemas.microsoft.com/office/powerpoint/2010/main" val="2709552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0C96267A-9671-4DE0-8A94-4778B7AC1D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559" y="1348339"/>
            <a:ext cx="9515198" cy="5344865"/>
          </a:xfr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3DEE812F-2C9B-4F0C-86D2-47CEB156D478}"/>
              </a:ext>
            </a:extLst>
          </p:cNvPr>
          <p:cNvSpPr txBox="1"/>
          <p:nvPr/>
        </p:nvSpPr>
        <p:spPr>
          <a:xfrm>
            <a:off x="1192559" y="461787"/>
            <a:ext cx="53190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4000" dirty="0" err="1"/>
              <a:t>Busqueda</a:t>
            </a:r>
            <a:r>
              <a:rPr lang="es-MX" sz="4000" dirty="0"/>
              <a:t> por </a:t>
            </a:r>
            <a:r>
              <a:rPr lang="es-MX" sz="4000" dirty="0" err="1"/>
              <a:t>categorias</a:t>
            </a:r>
            <a:endParaRPr lang="es-MX" sz="4000" dirty="0"/>
          </a:p>
        </p:txBody>
      </p:sp>
    </p:spTree>
    <p:extLst>
      <p:ext uri="{BB962C8B-B14F-4D97-AF65-F5344CB8AC3E}">
        <p14:creationId xmlns:p14="http://schemas.microsoft.com/office/powerpoint/2010/main" val="1841225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AC1E0544-0200-4CC1-BB57-52DE3D4D6C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087" y="1044899"/>
            <a:ext cx="10109574" cy="5678737"/>
          </a:xfr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CF3AB62E-9638-4B32-A724-2C06DFFF2B85}"/>
              </a:ext>
            </a:extLst>
          </p:cNvPr>
          <p:cNvSpPr txBox="1"/>
          <p:nvPr/>
        </p:nvSpPr>
        <p:spPr>
          <a:xfrm>
            <a:off x="1539087" y="337014"/>
            <a:ext cx="50319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4000" dirty="0" err="1"/>
              <a:t>Busqueda</a:t>
            </a:r>
            <a:r>
              <a:rPr lang="es-MX" sz="4000" dirty="0"/>
              <a:t> por palabras</a:t>
            </a:r>
          </a:p>
        </p:txBody>
      </p:sp>
    </p:spTree>
    <p:extLst>
      <p:ext uri="{BB962C8B-B14F-4D97-AF65-F5344CB8AC3E}">
        <p14:creationId xmlns:p14="http://schemas.microsoft.com/office/powerpoint/2010/main" val="1789656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CD50B12-6C52-4BBD-93DB-4BC425D817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1656" y="513452"/>
            <a:ext cx="3947423" cy="19647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4400" dirty="0" err="1"/>
              <a:t>Easter</a:t>
            </a:r>
            <a:r>
              <a:rPr lang="es-MX" sz="4400" dirty="0"/>
              <a:t> </a:t>
            </a:r>
            <a:r>
              <a:rPr lang="es-MX" sz="4400" dirty="0" err="1"/>
              <a:t>egg</a:t>
            </a:r>
            <a:endParaRPr lang="es-MX" sz="44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0FE206D-F9E6-4826-A5F7-F3B50C938A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656" y="1292274"/>
            <a:ext cx="9223717" cy="5181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8488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2A3EFF-50F2-464B-B747-8ABC025B8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-241197"/>
            <a:ext cx="9905998" cy="1478570"/>
          </a:xfrm>
        </p:spPr>
        <p:txBody>
          <a:bodyPr/>
          <a:lstStyle/>
          <a:p>
            <a:r>
              <a:rPr lang="es-MX" dirty="0"/>
              <a:t>DIAGRAMA DE CLASES</a:t>
            </a: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FF4FA59E-DB46-4585-984D-91CA59EA21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5256741"/>
              </p:ext>
            </p:extLst>
          </p:nvPr>
        </p:nvGraphicFramePr>
        <p:xfrm>
          <a:off x="1141412" y="694118"/>
          <a:ext cx="3570605" cy="619626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570605">
                  <a:extLst>
                    <a:ext uri="{9D8B030D-6E8A-4147-A177-3AD203B41FA5}">
                      <a16:colId xmlns:a16="http://schemas.microsoft.com/office/drawing/2014/main" val="3061350345"/>
                    </a:ext>
                  </a:extLst>
                </a:gridCol>
              </a:tblGrid>
              <a:tr h="23051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 err="1">
                          <a:effectLst/>
                        </a:rPr>
                        <a:t>ArticuloPOJO</a:t>
                      </a:r>
                      <a:endParaRPr lang="es-MX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24794765"/>
                  </a:ext>
                </a:extLst>
              </a:tr>
              <a:tr h="189259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400" b="0" dirty="0">
                          <a:effectLst/>
                        </a:rPr>
                        <a:t>-nombre: </a:t>
                      </a:r>
                      <a:r>
                        <a:rPr lang="es-MX" sz="1400" b="0" dirty="0" err="1">
                          <a:effectLst/>
                        </a:rPr>
                        <a:t>String</a:t>
                      </a:r>
                      <a:endParaRPr lang="es-MX" sz="1400" b="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400" b="0" dirty="0">
                          <a:effectLst/>
                        </a:rPr>
                        <a:t>-precio: </a:t>
                      </a:r>
                      <a:r>
                        <a:rPr lang="es-MX" sz="1400" b="0" dirty="0" err="1">
                          <a:effectLst/>
                        </a:rPr>
                        <a:t>int</a:t>
                      </a:r>
                      <a:endParaRPr lang="es-MX" sz="1400" b="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400" b="0" dirty="0">
                          <a:effectLst/>
                        </a:rPr>
                        <a:t>-stock: </a:t>
                      </a:r>
                      <a:r>
                        <a:rPr lang="es-MX" sz="1400" b="0" dirty="0" err="1">
                          <a:effectLst/>
                        </a:rPr>
                        <a:t>int</a:t>
                      </a:r>
                      <a:endParaRPr lang="es-MX" sz="1400" b="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400" b="0" dirty="0">
                          <a:effectLst/>
                        </a:rPr>
                        <a:t>-</a:t>
                      </a:r>
                      <a:r>
                        <a:rPr lang="es-MX" sz="1400" b="0" dirty="0" err="1">
                          <a:effectLst/>
                        </a:rPr>
                        <a:t>imgpath</a:t>
                      </a:r>
                      <a:r>
                        <a:rPr lang="es-MX" sz="1400" b="0" dirty="0">
                          <a:effectLst/>
                        </a:rPr>
                        <a:t>: </a:t>
                      </a:r>
                      <a:r>
                        <a:rPr lang="es-MX" sz="1400" b="0" dirty="0" err="1">
                          <a:effectLst/>
                        </a:rPr>
                        <a:t>String</a:t>
                      </a:r>
                      <a:endParaRPr lang="es-MX" sz="1400" b="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400" b="0" dirty="0">
                          <a:effectLst/>
                        </a:rPr>
                        <a:t>-ID: </a:t>
                      </a:r>
                      <a:r>
                        <a:rPr lang="es-MX" sz="1400" b="0" dirty="0" err="1">
                          <a:effectLst/>
                        </a:rPr>
                        <a:t>int</a:t>
                      </a:r>
                      <a:endParaRPr lang="es-MX" sz="1400" b="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400" b="0" dirty="0">
                          <a:effectLst/>
                        </a:rPr>
                        <a:t>-</a:t>
                      </a:r>
                      <a:r>
                        <a:rPr lang="es-MX" sz="1400" b="0" dirty="0" err="1">
                          <a:effectLst/>
                        </a:rPr>
                        <a:t>categoria</a:t>
                      </a:r>
                      <a:r>
                        <a:rPr lang="es-MX" sz="1400" b="0" dirty="0">
                          <a:effectLst/>
                        </a:rPr>
                        <a:t>: </a:t>
                      </a:r>
                      <a:r>
                        <a:rPr lang="es-MX" sz="1400" b="0" dirty="0" err="1">
                          <a:effectLst/>
                        </a:rPr>
                        <a:t>String</a:t>
                      </a:r>
                      <a:endParaRPr lang="es-MX" sz="1400" b="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400" b="0" dirty="0">
                          <a:effectLst/>
                        </a:rPr>
                        <a:t>-</a:t>
                      </a:r>
                      <a:r>
                        <a:rPr lang="es-MX" sz="1400" b="0" dirty="0" err="1">
                          <a:effectLst/>
                        </a:rPr>
                        <a:t>descripcion</a:t>
                      </a:r>
                      <a:r>
                        <a:rPr lang="es-MX" sz="1400" b="0" dirty="0">
                          <a:effectLst/>
                        </a:rPr>
                        <a:t>: </a:t>
                      </a:r>
                      <a:r>
                        <a:rPr lang="es-MX" sz="1400" b="0" dirty="0" err="1">
                          <a:effectLst/>
                        </a:rPr>
                        <a:t>String</a:t>
                      </a:r>
                      <a:endParaRPr lang="es-MX" sz="1400" b="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400" b="0" dirty="0">
                          <a:effectLst/>
                        </a:rPr>
                        <a:t>-carrito: </a:t>
                      </a:r>
                      <a:r>
                        <a:rPr lang="es-MX" sz="1400" b="0" dirty="0" err="1">
                          <a:effectLst/>
                        </a:rPr>
                        <a:t>String</a:t>
                      </a:r>
                      <a:endParaRPr lang="es-MX" sz="1400" b="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400" b="0" dirty="0">
                          <a:effectLst/>
                        </a:rPr>
                        <a:t>-</a:t>
                      </a:r>
                      <a:r>
                        <a:rPr lang="es-MX" sz="1400" b="0" dirty="0" err="1">
                          <a:effectLst/>
                        </a:rPr>
                        <a:t>cantidadCarrito</a:t>
                      </a:r>
                      <a:r>
                        <a:rPr lang="es-MX" sz="1400" b="0" dirty="0">
                          <a:effectLst/>
                        </a:rPr>
                        <a:t>: </a:t>
                      </a:r>
                      <a:r>
                        <a:rPr lang="es-MX" sz="1400" b="0" dirty="0" err="1">
                          <a:effectLst/>
                        </a:rPr>
                        <a:t>int</a:t>
                      </a:r>
                      <a:endParaRPr lang="es-MX" sz="1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04075592"/>
                  </a:ext>
                </a:extLst>
              </a:tr>
              <a:tr h="358365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400" b="0" dirty="0">
                          <a:effectLst/>
                        </a:rPr>
                        <a:t>+</a:t>
                      </a:r>
                      <a:r>
                        <a:rPr lang="es-MX" sz="1400" b="0" dirty="0" err="1">
                          <a:effectLst/>
                        </a:rPr>
                        <a:t>getNombre</a:t>
                      </a:r>
                      <a:r>
                        <a:rPr lang="es-MX" sz="1400" b="0" dirty="0">
                          <a:effectLst/>
                        </a:rPr>
                        <a:t>(): </a:t>
                      </a:r>
                      <a:r>
                        <a:rPr lang="es-MX" sz="1400" b="0" dirty="0" err="1">
                          <a:effectLst/>
                        </a:rPr>
                        <a:t>String</a:t>
                      </a:r>
                      <a:endParaRPr lang="es-MX" sz="1400" b="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400" b="0" dirty="0">
                          <a:effectLst/>
                        </a:rPr>
                        <a:t>+</a:t>
                      </a:r>
                      <a:r>
                        <a:rPr lang="es-MX" sz="1400" b="0" dirty="0" err="1">
                          <a:effectLst/>
                        </a:rPr>
                        <a:t>getPrecio</a:t>
                      </a:r>
                      <a:r>
                        <a:rPr lang="es-MX" sz="1400" b="0" dirty="0">
                          <a:effectLst/>
                        </a:rPr>
                        <a:t>(): </a:t>
                      </a:r>
                      <a:r>
                        <a:rPr lang="es-MX" sz="1400" b="0" dirty="0" err="1">
                          <a:effectLst/>
                        </a:rPr>
                        <a:t>int</a:t>
                      </a:r>
                      <a:endParaRPr lang="es-MX" sz="1400" b="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400" b="0" dirty="0">
                          <a:effectLst/>
                        </a:rPr>
                        <a:t>+</a:t>
                      </a:r>
                      <a:r>
                        <a:rPr lang="es-MX" sz="1400" b="0" dirty="0" err="1">
                          <a:effectLst/>
                        </a:rPr>
                        <a:t>getimgPath</a:t>
                      </a:r>
                      <a:r>
                        <a:rPr lang="es-MX" sz="1400" b="0" dirty="0">
                          <a:effectLst/>
                        </a:rPr>
                        <a:t>(): </a:t>
                      </a:r>
                      <a:r>
                        <a:rPr lang="es-MX" sz="1400" b="0" dirty="0" err="1">
                          <a:effectLst/>
                        </a:rPr>
                        <a:t>String</a:t>
                      </a:r>
                      <a:endParaRPr lang="es-MX" sz="1400" b="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400" b="0" dirty="0">
                          <a:effectLst/>
                        </a:rPr>
                        <a:t>+</a:t>
                      </a:r>
                      <a:r>
                        <a:rPr lang="es-MX" sz="1400" b="0" dirty="0" err="1">
                          <a:effectLst/>
                        </a:rPr>
                        <a:t>getID</a:t>
                      </a:r>
                      <a:r>
                        <a:rPr lang="es-MX" sz="1400" b="0" dirty="0">
                          <a:effectLst/>
                        </a:rPr>
                        <a:t>(): </a:t>
                      </a:r>
                      <a:r>
                        <a:rPr lang="es-MX" sz="1400" b="0" dirty="0" err="1">
                          <a:effectLst/>
                        </a:rPr>
                        <a:t>int</a:t>
                      </a:r>
                      <a:endParaRPr lang="es-MX" sz="1400" b="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400" b="0" dirty="0">
                          <a:effectLst/>
                        </a:rPr>
                        <a:t>+</a:t>
                      </a:r>
                      <a:r>
                        <a:rPr lang="es-MX" sz="1400" b="0" dirty="0" err="1">
                          <a:effectLst/>
                        </a:rPr>
                        <a:t>getCategoria</a:t>
                      </a:r>
                      <a:r>
                        <a:rPr lang="es-MX" sz="1400" b="0" dirty="0">
                          <a:effectLst/>
                        </a:rPr>
                        <a:t>(): </a:t>
                      </a:r>
                      <a:r>
                        <a:rPr lang="es-MX" sz="1400" b="0" dirty="0" err="1">
                          <a:effectLst/>
                        </a:rPr>
                        <a:t>String</a:t>
                      </a:r>
                      <a:endParaRPr lang="es-MX" sz="1400" b="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400" b="0" dirty="0">
                          <a:effectLst/>
                        </a:rPr>
                        <a:t>+</a:t>
                      </a:r>
                      <a:r>
                        <a:rPr lang="es-MX" sz="1400" b="0" dirty="0" err="1">
                          <a:effectLst/>
                        </a:rPr>
                        <a:t>getDescripcion</a:t>
                      </a:r>
                      <a:r>
                        <a:rPr lang="es-MX" sz="1400" b="0" dirty="0">
                          <a:effectLst/>
                        </a:rPr>
                        <a:t>(): </a:t>
                      </a:r>
                      <a:r>
                        <a:rPr lang="es-MX" sz="1400" b="0" dirty="0" err="1">
                          <a:effectLst/>
                        </a:rPr>
                        <a:t>String</a:t>
                      </a:r>
                      <a:endParaRPr lang="es-MX" sz="1400" b="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400" b="0" dirty="0">
                          <a:effectLst/>
                        </a:rPr>
                        <a:t>+</a:t>
                      </a:r>
                      <a:r>
                        <a:rPr lang="es-MX" sz="1400" b="0" dirty="0" err="1">
                          <a:effectLst/>
                        </a:rPr>
                        <a:t>getCarrito</a:t>
                      </a:r>
                      <a:r>
                        <a:rPr lang="es-MX" sz="1400" b="0" dirty="0">
                          <a:effectLst/>
                        </a:rPr>
                        <a:t>(): </a:t>
                      </a:r>
                      <a:r>
                        <a:rPr lang="es-MX" sz="1400" b="0" dirty="0" err="1">
                          <a:effectLst/>
                        </a:rPr>
                        <a:t>String</a:t>
                      </a:r>
                      <a:endParaRPr lang="es-MX" sz="1400" b="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400" b="0" dirty="0">
                          <a:effectLst/>
                        </a:rPr>
                        <a:t>+</a:t>
                      </a:r>
                      <a:r>
                        <a:rPr lang="es-MX" sz="1400" b="0" dirty="0" err="1">
                          <a:effectLst/>
                        </a:rPr>
                        <a:t>getCantidadCarrito</a:t>
                      </a:r>
                      <a:r>
                        <a:rPr lang="es-MX" sz="1400" b="0" dirty="0">
                          <a:effectLst/>
                        </a:rPr>
                        <a:t>(): </a:t>
                      </a:r>
                      <a:r>
                        <a:rPr lang="es-MX" sz="1400" b="0" dirty="0" err="1">
                          <a:effectLst/>
                        </a:rPr>
                        <a:t>int</a:t>
                      </a:r>
                      <a:endParaRPr lang="es-MX" sz="1400" b="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400" b="0" dirty="0">
                          <a:effectLst/>
                        </a:rPr>
                        <a:t>+</a:t>
                      </a:r>
                      <a:r>
                        <a:rPr lang="es-MX" sz="1400" b="0" dirty="0" err="1">
                          <a:effectLst/>
                        </a:rPr>
                        <a:t>setNombre</a:t>
                      </a:r>
                      <a:r>
                        <a:rPr lang="es-MX" sz="1400" b="0" dirty="0">
                          <a:effectLst/>
                        </a:rPr>
                        <a:t>(): </a:t>
                      </a:r>
                      <a:r>
                        <a:rPr lang="es-MX" sz="1400" b="0" dirty="0" err="1">
                          <a:effectLst/>
                        </a:rPr>
                        <a:t>void</a:t>
                      </a:r>
                      <a:endParaRPr lang="es-MX" sz="1400" b="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400" b="0" dirty="0">
                          <a:effectLst/>
                        </a:rPr>
                        <a:t>+</a:t>
                      </a:r>
                      <a:r>
                        <a:rPr lang="es-MX" sz="1400" b="0" dirty="0" err="1">
                          <a:effectLst/>
                        </a:rPr>
                        <a:t>setPrecio</a:t>
                      </a:r>
                      <a:r>
                        <a:rPr lang="es-MX" sz="1400" b="0" dirty="0">
                          <a:effectLst/>
                        </a:rPr>
                        <a:t>(): </a:t>
                      </a:r>
                      <a:r>
                        <a:rPr lang="es-MX" sz="1400" b="0" dirty="0" err="1">
                          <a:effectLst/>
                        </a:rPr>
                        <a:t>void</a:t>
                      </a:r>
                      <a:endParaRPr lang="es-MX" sz="1400" b="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400" b="0" dirty="0">
                          <a:effectLst/>
                        </a:rPr>
                        <a:t>+</a:t>
                      </a:r>
                      <a:r>
                        <a:rPr lang="es-MX" sz="1400" b="0" dirty="0" err="1">
                          <a:effectLst/>
                        </a:rPr>
                        <a:t>setimgPath</a:t>
                      </a:r>
                      <a:r>
                        <a:rPr lang="es-MX" sz="1400" b="0" dirty="0">
                          <a:effectLst/>
                        </a:rPr>
                        <a:t>(): </a:t>
                      </a:r>
                      <a:r>
                        <a:rPr lang="es-MX" sz="1400" b="0" dirty="0" err="1">
                          <a:effectLst/>
                        </a:rPr>
                        <a:t>void</a:t>
                      </a:r>
                      <a:endParaRPr lang="es-MX" sz="1400" b="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400" b="0" dirty="0">
                          <a:effectLst/>
                        </a:rPr>
                        <a:t>+</a:t>
                      </a:r>
                      <a:r>
                        <a:rPr lang="es-MX" sz="1400" b="0" dirty="0" err="1">
                          <a:effectLst/>
                        </a:rPr>
                        <a:t>setID</a:t>
                      </a:r>
                      <a:r>
                        <a:rPr lang="es-MX" sz="1400" b="0" dirty="0">
                          <a:effectLst/>
                        </a:rPr>
                        <a:t>(): </a:t>
                      </a:r>
                      <a:r>
                        <a:rPr lang="es-MX" sz="1400" b="0" dirty="0" err="1">
                          <a:effectLst/>
                        </a:rPr>
                        <a:t>void</a:t>
                      </a:r>
                      <a:endParaRPr lang="es-MX" sz="1400" b="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400" b="0" dirty="0">
                          <a:effectLst/>
                        </a:rPr>
                        <a:t>+</a:t>
                      </a:r>
                      <a:r>
                        <a:rPr lang="es-MX" sz="1400" b="0" dirty="0" err="1">
                          <a:effectLst/>
                        </a:rPr>
                        <a:t>setCategoria</a:t>
                      </a:r>
                      <a:r>
                        <a:rPr lang="es-MX" sz="1400" b="0" dirty="0">
                          <a:effectLst/>
                        </a:rPr>
                        <a:t>(): </a:t>
                      </a:r>
                      <a:r>
                        <a:rPr lang="es-MX" sz="1400" b="0" dirty="0" err="1">
                          <a:effectLst/>
                        </a:rPr>
                        <a:t>void</a:t>
                      </a:r>
                      <a:endParaRPr lang="es-MX" sz="1400" b="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400" b="0" dirty="0">
                          <a:effectLst/>
                        </a:rPr>
                        <a:t>+</a:t>
                      </a:r>
                      <a:r>
                        <a:rPr lang="es-MX" sz="1400" b="0" dirty="0" err="1">
                          <a:effectLst/>
                        </a:rPr>
                        <a:t>setDescripcion</a:t>
                      </a:r>
                      <a:r>
                        <a:rPr lang="es-MX" sz="1400" b="0" dirty="0">
                          <a:effectLst/>
                        </a:rPr>
                        <a:t>(): </a:t>
                      </a:r>
                      <a:r>
                        <a:rPr lang="es-MX" sz="1400" b="0" dirty="0" err="1">
                          <a:effectLst/>
                        </a:rPr>
                        <a:t>void</a:t>
                      </a:r>
                      <a:endParaRPr lang="es-MX" sz="1400" b="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400" b="0" dirty="0">
                          <a:effectLst/>
                        </a:rPr>
                        <a:t>+</a:t>
                      </a:r>
                      <a:r>
                        <a:rPr lang="es-MX" sz="1400" b="0" dirty="0" err="1">
                          <a:effectLst/>
                        </a:rPr>
                        <a:t>setCarrito</a:t>
                      </a:r>
                      <a:r>
                        <a:rPr lang="es-MX" sz="1400" b="0" dirty="0">
                          <a:effectLst/>
                        </a:rPr>
                        <a:t>(): </a:t>
                      </a:r>
                      <a:r>
                        <a:rPr lang="es-MX" sz="1400" b="0" dirty="0" err="1">
                          <a:effectLst/>
                        </a:rPr>
                        <a:t>void</a:t>
                      </a:r>
                      <a:endParaRPr lang="es-MX" sz="1400" b="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400" b="0" dirty="0">
                          <a:effectLst/>
                        </a:rPr>
                        <a:t>+</a:t>
                      </a:r>
                      <a:r>
                        <a:rPr lang="es-MX" sz="1400" b="0" dirty="0" err="1">
                          <a:effectLst/>
                        </a:rPr>
                        <a:t>setCantidadCarrito</a:t>
                      </a:r>
                      <a:r>
                        <a:rPr lang="es-MX" sz="1400" b="0" dirty="0">
                          <a:effectLst/>
                        </a:rPr>
                        <a:t>(): </a:t>
                      </a:r>
                      <a:r>
                        <a:rPr lang="es-MX" sz="1400" b="0" dirty="0" err="1">
                          <a:effectLst/>
                        </a:rPr>
                        <a:t>void</a:t>
                      </a:r>
                      <a:endParaRPr lang="es-MX" sz="1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MX" sz="1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41166443"/>
                  </a:ext>
                </a:extLst>
              </a:tr>
            </a:tbl>
          </a:graphicData>
        </a:graphic>
      </p:graphicFrame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6C7F7283-5FF5-487D-B75F-1B407C8C24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2692324"/>
              </p:ext>
            </p:extLst>
          </p:nvPr>
        </p:nvGraphicFramePr>
        <p:xfrm>
          <a:off x="5130164" y="1038591"/>
          <a:ext cx="6173939" cy="358749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173939">
                  <a:extLst>
                    <a:ext uri="{9D8B030D-6E8A-4147-A177-3AD203B41FA5}">
                      <a16:colId xmlns:a16="http://schemas.microsoft.com/office/drawing/2014/main" val="3165618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2000" dirty="0" err="1">
                          <a:effectLst/>
                        </a:rPr>
                        <a:t>TiendaDAO</a:t>
                      </a:r>
                      <a:endParaRPr lang="es-MX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088277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2000" b="0">
                          <a:effectLst/>
                        </a:rPr>
                        <a:t>conexion: Connection</a:t>
                      </a:r>
                      <a:endParaRPr lang="es-MX" sz="20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78559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2000" b="0" dirty="0">
                          <a:effectLst/>
                        </a:rPr>
                        <a:t>-</a:t>
                      </a:r>
                      <a:r>
                        <a:rPr lang="es-MX" sz="2000" b="0" dirty="0" err="1">
                          <a:effectLst/>
                        </a:rPr>
                        <a:t>abrirConexion</a:t>
                      </a:r>
                      <a:r>
                        <a:rPr lang="es-MX" sz="2000" b="0" dirty="0">
                          <a:effectLst/>
                        </a:rPr>
                        <a:t>(): </a:t>
                      </a:r>
                      <a:r>
                        <a:rPr lang="es-MX" sz="2000" b="0" dirty="0" err="1">
                          <a:effectLst/>
                        </a:rPr>
                        <a:t>void</a:t>
                      </a:r>
                      <a:endParaRPr lang="es-MX" sz="2000" b="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2000" b="0" dirty="0">
                          <a:effectLst/>
                        </a:rPr>
                        <a:t>-</a:t>
                      </a:r>
                      <a:r>
                        <a:rPr lang="es-MX" sz="2000" b="0" dirty="0" err="1">
                          <a:effectLst/>
                        </a:rPr>
                        <a:t>cerrarConexion</a:t>
                      </a:r>
                      <a:r>
                        <a:rPr lang="es-MX" sz="2000" b="0" dirty="0">
                          <a:effectLst/>
                        </a:rPr>
                        <a:t>(): </a:t>
                      </a:r>
                      <a:r>
                        <a:rPr lang="es-MX" sz="2000" b="0" dirty="0" err="1">
                          <a:effectLst/>
                        </a:rPr>
                        <a:t>void</a:t>
                      </a:r>
                      <a:endParaRPr lang="es-MX" sz="2000" b="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2000" b="0" dirty="0">
                          <a:effectLst/>
                        </a:rPr>
                        <a:t>+</a:t>
                      </a:r>
                      <a:r>
                        <a:rPr lang="es-MX" sz="2000" b="0" dirty="0" err="1">
                          <a:effectLst/>
                        </a:rPr>
                        <a:t>buscarNombre</a:t>
                      </a:r>
                      <a:r>
                        <a:rPr lang="es-MX" sz="2000" b="0" dirty="0">
                          <a:effectLst/>
                        </a:rPr>
                        <a:t>(POJO: </a:t>
                      </a:r>
                      <a:r>
                        <a:rPr lang="es-MX" sz="2000" b="0" dirty="0" err="1">
                          <a:effectLst/>
                        </a:rPr>
                        <a:t>ArticuloPOJO</a:t>
                      </a:r>
                      <a:r>
                        <a:rPr lang="es-MX" sz="2000" b="0" dirty="0">
                          <a:effectLst/>
                        </a:rPr>
                        <a:t>): </a:t>
                      </a:r>
                      <a:r>
                        <a:rPr lang="es-MX" sz="2000" b="0" dirty="0" err="1">
                          <a:effectLst/>
                        </a:rPr>
                        <a:t>List</a:t>
                      </a:r>
                      <a:endParaRPr lang="es-MX" sz="2000" b="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2000" b="0" dirty="0">
                          <a:effectLst/>
                        </a:rPr>
                        <a:t>+</a:t>
                      </a:r>
                      <a:r>
                        <a:rPr lang="es-MX" sz="2000" b="0" dirty="0" err="1">
                          <a:effectLst/>
                        </a:rPr>
                        <a:t>buscarCategoria</a:t>
                      </a:r>
                      <a:r>
                        <a:rPr lang="es-MX" sz="2000" b="0" dirty="0">
                          <a:effectLst/>
                        </a:rPr>
                        <a:t>(POJO: </a:t>
                      </a:r>
                      <a:r>
                        <a:rPr lang="es-MX" sz="2000" b="0" dirty="0" err="1">
                          <a:effectLst/>
                        </a:rPr>
                        <a:t>ArticuloPOJO</a:t>
                      </a:r>
                      <a:r>
                        <a:rPr lang="es-MX" sz="2000" b="0" dirty="0">
                          <a:effectLst/>
                        </a:rPr>
                        <a:t>): </a:t>
                      </a:r>
                      <a:r>
                        <a:rPr lang="es-MX" sz="2000" b="0" dirty="0" err="1">
                          <a:effectLst/>
                        </a:rPr>
                        <a:t>List</a:t>
                      </a:r>
                      <a:endParaRPr lang="es-MX" sz="2000" b="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2000" b="0" dirty="0">
                          <a:effectLst/>
                        </a:rPr>
                        <a:t>+</a:t>
                      </a:r>
                      <a:r>
                        <a:rPr lang="es-MX" sz="2000" b="0" dirty="0" err="1">
                          <a:effectLst/>
                        </a:rPr>
                        <a:t>buscarArticulo</a:t>
                      </a:r>
                      <a:r>
                        <a:rPr lang="es-MX" sz="2000" b="0" dirty="0">
                          <a:effectLst/>
                        </a:rPr>
                        <a:t>(POJO: </a:t>
                      </a:r>
                      <a:r>
                        <a:rPr lang="es-MX" sz="2000" b="0" dirty="0" err="1">
                          <a:effectLst/>
                        </a:rPr>
                        <a:t>ArticuloPOJO</a:t>
                      </a:r>
                      <a:r>
                        <a:rPr lang="es-MX" sz="2000" b="0" dirty="0">
                          <a:effectLst/>
                        </a:rPr>
                        <a:t>): </a:t>
                      </a:r>
                      <a:r>
                        <a:rPr lang="es-MX" sz="2000" b="0" dirty="0" err="1">
                          <a:effectLst/>
                        </a:rPr>
                        <a:t>ArticuloPOJO</a:t>
                      </a:r>
                      <a:endParaRPr lang="es-MX" sz="2000" b="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2000" b="0" dirty="0">
                          <a:effectLst/>
                        </a:rPr>
                        <a:t>+</a:t>
                      </a:r>
                      <a:r>
                        <a:rPr lang="es-MX" sz="2000" b="0" dirty="0" err="1">
                          <a:effectLst/>
                        </a:rPr>
                        <a:t>agregarCarrito</a:t>
                      </a:r>
                      <a:r>
                        <a:rPr lang="es-MX" sz="2000" b="0" dirty="0">
                          <a:effectLst/>
                        </a:rPr>
                        <a:t>(POJO: </a:t>
                      </a:r>
                      <a:r>
                        <a:rPr lang="es-MX" sz="2000" b="0" dirty="0" err="1">
                          <a:effectLst/>
                        </a:rPr>
                        <a:t>ArticuloPOJO</a:t>
                      </a:r>
                      <a:r>
                        <a:rPr lang="es-MX" sz="2000" b="0" dirty="0">
                          <a:effectLst/>
                        </a:rPr>
                        <a:t>): </a:t>
                      </a:r>
                      <a:r>
                        <a:rPr lang="es-MX" sz="2000" b="0" dirty="0" err="1">
                          <a:effectLst/>
                        </a:rPr>
                        <a:t>void</a:t>
                      </a:r>
                      <a:endParaRPr lang="es-MX" sz="2000" b="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2000" b="0" dirty="0">
                          <a:effectLst/>
                        </a:rPr>
                        <a:t>+</a:t>
                      </a:r>
                      <a:r>
                        <a:rPr lang="es-MX" sz="2000" b="0" dirty="0" err="1">
                          <a:effectLst/>
                        </a:rPr>
                        <a:t>obtenerCarrito</a:t>
                      </a:r>
                      <a:r>
                        <a:rPr lang="es-MX" sz="2000" b="0" dirty="0">
                          <a:effectLst/>
                        </a:rPr>
                        <a:t>(): </a:t>
                      </a:r>
                      <a:r>
                        <a:rPr lang="es-MX" sz="2000" b="0" dirty="0" err="1">
                          <a:effectLst/>
                        </a:rPr>
                        <a:t>List</a:t>
                      </a:r>
                      <a:endParaRPr lang="es-MX" sz="2000" b="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2000" b="0" dirty="0">
                          <a:effectLst/>
                        </a:rPr>
                        <a:t>+</a:t>
                      </a:r>
                      <a:r>
                        <a:rPr lang="es-MX" sz="2000" b="0" dirty="0" err="1">
                          <a:effectLst/>
                        </a:rPr>
                        <a:t>borrarCarrito</a:t>
                      </a:r>
                      <a:r>
                        <a:rPr lang="es-MX" sz="2000" b="0" dirty="0">
                          <a:effectLst/>
                        </a:rPr>
                        <a:t>(POJO: </a:t>
                      </a:r>
                      <a:r>
                        <a:rPr lang="es-MX" sz="2000" b="0" dirty="0" err="1">
                          <a:effectLst/>
                        </a:rPr>
                        <a:t>ArticuloPOJO</a:t>
                      </a:r>
                      <a:r>
                        <a:rPr lang="es-MX" sz="2000" b="0" dirty="0">
                          <a:effectLst/>
                        </a:rPr>
                        <a:t>): </a:t>
                      </a:r>
                      <a:r>
                        <a:rPr lang="es-MX" sz="2000" b="0" dirty="0" err="1">
                          <a:effectLst/>
                        </a:rPr>
                        <a:t>void</a:t>
                      </a:r>
                      <a:endParaRPr lang="es-MX" sz="2000" b="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2000" b="0" dirty="0">
                          <a:effectLst/>
                        </a:rPr>
                        <a:t>+</a:t>
                      </a:r>
                      <a:r>
                        <a:rPr lang="es-MX" sz="2000" b="0" dirty="0" err="1">
                          <a:effectLst/>
                        </a:rPr>
                        <a:t>borrarTodoCarrito</a:t>
                      </a:r>
                      <a:r>
                        <a:rPr lang="es-MX" sz="2000" b="0" dirty="0">
                          <a:effectLst/>
                        </a:rPr>
                        <a:t>(): </a:t>
                      </a:r>
                      <a:r>
                        <a:rPr lang="es-MX" sz="2000" b="0" dirty="0" err="1">
                          <a:effectLst/>
                        </a:rPr>
                        <a:t>void</a:t>
                      </a:r>
                      <a:endParaRPr lang="es-MX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23896563"/>
                  </a:ext>
                </a:extLst>
              </a:tr>
            </a:tbl>
          </a:graphicData>
        </a:graphic>
      </p:graphicFrame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E296C376-1614-4373-AA67-EC633A601C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8219818"/>
              </p:ext>
            </p:extLst>
          </p:nvPr>
        </p:nvGraphicFramePr>
        <p:xfrm>
          <a:off x="6892702" y="4691200"/>
          <a:ext cx="2648862" cy="195668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48862">
                  <a:extLst>
                    <a:ext uri="{9D8B030D-6E8A-4147-A177-3AD203B41FA5}">
                      <a16:colId xmlns:a16="http://schemas.microsoft.com/office/drawing/2014/main" val="34747996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i="0" dirty="0" err="1">
                          <a:effectLst/>
                        </a:rPr>
                        <a:t>TiendaControlador</a:t>
                      </a:r>
                      <a:endParaRPr lang="es-MX" sz="1800" b="1" i="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200" b="1" i="0" dirty="0">
                          <a:effectLst/>
                        </a:rPr>
                        <a:t>&lt;</a:t>
                      </a:r>
                      <a:r>
                        <a:rPr lang="es-MX" sz="1200" b="1" i="0" dirty="0" err="1">
                          <a:effectLst/>
                        </a:rPr>
                        <a:t>extends</a:t>
                      </a:r>
                      <a:r>
                        <a:rPr lang="es-MX" sz="1200" b="1" i="0" dirty="0">
                          <a:effectLst/>
                        </a:rPr>
                        <a:t> </a:t>
                      </a:r>
                      <a:r>
                        <a:rPr lang="es-MX" sz="1200" b="1" i="0" dirty="0" err="1">
                          <a:effectLst/>
                        </a:rPr>
                        <a:t>HttpServlet</a:t>
                      </a:r>
                      <a:r>
                        <a:rPr lang="es-MX" sz="1200" b="1" i="0" dirty="0">
                          <a:effectLst/>
                        </a:rPr>
                        <a:t>&gt;</a:t>
                      </a:r>
                      <a:endParaRPr lang="es-MX" sz="1200" b="1" i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158490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>
                          <a:effectLst/>
                        </a:rPr>
                        <a:t> </a:t>
                      </a:r>
                      <a:endParaRPr lang="es-MX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922986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0" dirty="0" err="1">
                          <a:effectLst/>
                        </a:rPr>
                        <a:t>processRequest</a:t>
                      </a:r>
                      <a:r>
                        <a:rPr lang="es-MX" sz="1800" b="0" dirty="0">
                          <a:effectLst/>
                        </a:rPr>
                        <a:t>(): </a:t>
                      </a:r>
                      <a:r>
                        <a:rPr lang="es-MX" sz="1800" b="0" dirty="0" err="1">
                          <a:effectLst/>
                        </a:rPr>
                        <a:t>void</a:t>
                      </a:r>
                      <a:endParaRPr lang="es-MX" sz="1800" b="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0" dirty="0" err="1">
                          <a:effectLst/>
                        </a:rPr>
                        <a:t>doGet</a:t>
                      </a:r>
                      <a:r>
                        <a:rPr lang="es-MX" sz="1800" b="0" dirty="0">
                          <a:effectLst/>
                        </a:rPr>
                        <a:t>(): </a:t>
                      </a:r>
                      <a:r>
                        <a:rPr lang="es-MX" sz="1800" b="0" dirty="0" err="1">
                          <a:effectLst/>
                        </a:rPr>
                        <a:t>void</a:t>
                      </a:r>
                      <a:endParaRPr lang="es-MX" sz="1800" b="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0" dirty="0" err="1">
                          <a:effectLst/>
                        </a:rPr>
                        <a:t>doPost</a:t>
                      </a:r>
                      <a:r>
                        <a:rPr lang="es-MX" sz="1800" b="0" dirty="0">
                          <a:effectLst/>
                        </a:rPr>
                        <a:t>(): </a:t>
                      </a:r>
                      <a:r>
                        <a:rPr lang="es-MX" sz="1800" b="0" dirty="0" err="1">
                          <a:effectLst/>
                        </a:rPr>
                        <a:t>void</a:t>
                      </a:r>
                      <a:endParaRPr lang="es-MX" sz="1800" b="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0" dirty="0">
                          <a:effectLst/>
                        </a:rPr>
                        <a:t>+</a:t>
                      </a:r>
                      <a:r>
                        <a:rPr lang="es-MX" sz="1800" b="0" dirty="0" err="1">
                          <a:effectLst/>
                        </a:rPr>
                        <a:t>getServletInfo</a:t>
                      </a:r>
                      <a:r>
                        <a:rPr lang="es-MX" sz="1800" b="0" dirty="0">
                          <a:effectLst/>
                        </a:rPr>
                        <a:t>(): </a:t>
                      </a:r>
                      <a:r>
                        <a:rPr lang="es-MX" sz="1800" b="0" dirty="0" err="1">
                          <a:effectLst/>
                        </a:rPr>
                        <a:t>String</a:t>
                      </a:r>
                      <a:endParaRPr lang="es-MX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491477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60674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183</TotalTime>
  <Words>352</Words>
  <Application>Microsoft Office PowerPoint</Application>
  <PresentationFormat>Panorámica</PresentationFormat>
  <Paragraphs>83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7" baseType="lpstr">
      <vt:lpstr>Arial</vt:lpstr>
      <vt:lpstr>Calibri</vt:lpstr>
      <vt:lpstr>Times New Roman</vt:lpstr>
      <vt:lpstr>Trebuchet MS</vt:lpstr>
      <vt:lpstr>Tw Cen MT</vt:lpstr>
      <vt:lpstr>Circuito</vt:lpstr>
      <vt:lpstr>PROYECTO FINAL </vt:lpstr>
      <vt:lpstr>Miembros</vt:lpstr>
      <vt:lpstr>DESCRIPCION de la aplicación</vt:lpstr>
      <vt:lpstr>Screenshots </vt:lpstr>
      <vt:lpstr>Presentación de PowerPoint</vt:lpstr>
      <vt:lpstr>Presentación de PowerPoint</vt:lpstr>
      <vt:lpstr>Presentación de PowerPoint</vt:lpstr>
      <vt:lpstr>Presentación de PowerPoint</vt:lpstr>
      <vt:lpstr>DIAGRAMA DE CLASES</vt:lpstr>
      <vt:lpstr>DIAGRAMA DE SECUENCIA</vt:lpstr>
      <vt:lpstr>Base de datos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FINAL</dc:title>
  <dc:creator>Guillermina Gonzalez Ramos</dc:creator>
  <cp:lastModifiedBy>Guillermina Gonzalez Ramos</cp:lastModifiedBy>
  <cp:revision>19</cp:revision>
  <dcterms:created xsi:type="dcterms:W3CDTF">2017-11-23T07:55:01Z</dcterms:created>
  <dcterms:modified xsi:type="dcterms:W3CDTF">2017-11-23T18:28:44Z</dcterms:modified>
</cp:coreProperties>
</file>