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038DC-50F8-407D-9E6A-0C3A5EBD9DF7}" v="24" dt="2022-09-16T02:49:46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780" autoAdjust="0"/>
  </p:normalViewPr>
  <p:slideViewPr>
    <p:cSldViewPr snapToGrid="0">
      <p:cViewPr varScale="1">
        <p:scale>
          <a:sx n="69" d="100"/>
          <a:sy n="69" d="100"/>
        </p:scale>
        <p:origin x="8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ER ALEXIS GONZALEZ ROMERO" userId="08ba0674-43ab-477e-ab30-8ff5d40b1c03" providerId="ADAL" clId="{21F038DC-50F8-407D-9E6A-0C3A5EBD9DF7}"/>
    <pc:docChg chg="undo custSel addSld modSld">
      <pc:chgData name="JEFER ALEXIS GONZALEZ ROMERO" userId="08ba0674-43ab-477e-ab30-8ff5d40b1c03" providerId="ADAL" clId="{21F038DC-50F8-407D-9E6A-0C3A5EBD9DF7}" dt="2022-09-16T02:52:39.080" v="844" actId="1076"/>
      <pc:docMkLst>
        <pc:docMk/>
      </pc:docMkLst>
      <pc:sldChg chg="addSp delSp modSp mod">
        <pc:chgData name="JEFER ALEXIS GONZALEZ ROMERO" userId="08ba0674-43ab-477e-ab30-8ff5d40b1c03" providerId="ADAL" clId="{21F038DC-50F8-407D-9E6A-0C3A5EBD9DF7}" dt="2022-09-16T02:52:39.080" v="844" actId="1076"/>
        <pc:sldMkLst>
          <pc:docMk/>
          <pc:sldMk cId="3806955769" sldId="256"/>
        </pc:sldMkLst>
        <pc:spChg chg="del">
          <ac:chgData name="JEFER ALEXIS GONZALEZ ROMERO" userId="08ba0674-43ab-477e-ab30-8ff5d40b1c03" providerId="ADAL" clId="{21F038DC-50F8-407D-9E6A-0C3A5EBD9DF7}" dt="2022-09-16T02:21:27.277" v="41" actId="478"/>
          <ac:spMkLst>
            <pc:docMk/>
            <pc:sldMk cId="3806955769" sldId="256"/>
            <ac:spMk id="5" creationId="{93CDB2E7-053C-BC93-4EE2-EA33B6764857}"/>
          </ac:spMkLst>
        </pc:spChg>
        <pc:spChg chg="del">
          <ac:chgData name="JEFER ALEXIS GONZALEZ ROMERO" userId="08ba0674-43ab-477e-ab30-8ff5d40b1c03" providerId="ADAL" clId="{21F038DC-50F8-407D-9E6A-0C3A5EBD9DF7}" dt="2022-09-16T02:21:27.277" v="41" actId="478"/>
          <ac:spMkLst>
            <pc:docMk/>
            <pc:sldMk cId="3806955769" sldId="256"/>
            <ac:spMk id="18" creationId="{57E3F19D-6F59-AADA-43DB-97D135D747F6}"/>
          </ac:spMkLst>
        </pc:spChg>
        <pc:spChg chg="del">
          <ac:chgData name="JEFER ALEXIS GONZALEZ ROMERO" userId="08ba0674-43ab-477e-ab30-8ff5d40b1c03" providerId="ADAL" clId="{21F038DC-50F8-407D-9E6A-0C3A5EBD9DF7}" dt="2022-09-16T02:21:27.277" v="41" actId="478"/>
          <ac:spMkLst>
            <pc:docMk/>
            <pc:sldMk cId="3806955769" sldId="256"/>
            <ac:spMk id="36" creationId="{637FE0C9-BCFD-87BA-D951-BDBE9B1B4D0F}"/>
          </ac:spMkLst>
        </pc:spChg>
        <pc:spChg chg="del">
          <ac:chgData name="JEFER ALEXIS GONZALEZ ROMERO" userId="08ba0674-43ab-477e-ab30-8ff5d40b1c03" providerId="ADAL" clId="{21F038DC-50F8-407D-9E6A-0C3A5EBD9DF7}" dt="2022-09-16T02:21:30.051" v="43" actId="478"/>
          <ac:spMkLst>
            <pc:docMk/>
            <pc:sldMk cId="3806955769" sldId="256"/>
            <ac:spMk id="44" creationId="{D94B5741-DE7E-BD4D-0C1C-13D49D29B914}"/>
          </ac:spMkLst>
        </pc:spChg>
        <pc:spChg chg="mod">
          <ac:chgData name="JEFER ALEXIS GONZALEZ ROMERO" userId="08ba0674-43ab-477e-ab30-8ff5d40b1c03" providerId="ADAL" clId="{21F038DC-50F8-407D-9E6A-0C3A5EBD9DF7}" dt="2022-09-16T02:22:15.170" v="108" actId="1036"/>
          <ac:spMkLst>
            <pc:docMk/>
            <pc:sldMk cId="3806955769" sldId="256"/>
            <ac:spMk id="1048" creationId="{46F6D81F-FDD4-54EA-0E51-F8CE79A6CF66}"/>
          </ac:spMkLst>
        </pc:spChg>
        <pc:spChg chg="del">
          <ac:chgData name="JEFER ALEXIS GONZALEZ ROMERO" userId="08ba0674-43ab-477e-ab30-8ff5d40b1c03" providerId="ADAL" clId="{21F038DC-50F8-407D-9E6A-0C3A5EBD9DF7}" dt="2022-09-16T02:21:30.051" v="43" actId="478"/>
          <ac:spMkLst>
            <pc:docMk/>
            <pc:sldMk cId="3806955769" sldId="256"/>
            <ac:spMk id="1052" creationId="{1723B454-2239-BE35-407C-29DE220A21B8}"/>
          </ac:spMkLst>
        </pc:spChg>
        <pc:spChg chg="del">
          <ac:chgData name="JEFER ALEXIS GONZALEZ ROMERO" userId="08ba0674-43ab-477e-ab30-8ff5d40b1c03" providerId="ADAL" clId="{21F038DC-50F8-407D-9E6A-0C3A5EBD9DF7}" dt="2022-09-16T02:21:30.051" v="43" actId="478"/>
          <ac:spMkLst>
            <pc:docMk/>
            <pc:sldMk cId="3806955769" sldId="256"/>
            <ac:spMk id="1054" creationId="{687C9496-985B-7761-16AE-0E978A530FC0}"/>
          </ac:spMkLst>
        </pc:spChg>
        <pc:spChg chg="del">
          <ac:chgData name="JEFER ALEXIS GONZALEZ ROMERO" userId="08ba0674-43ab-477e-ab30-8ff5d40b1c03" providerId="ADAL" clId="{21F038DC-50F8-407D-9E6A-0C3A5EBD9DF7}" dt="2022-09-16T02:21:30.051" v="43" actId="478"/>
          <ac:spMkLst>
            <pc:docMk/>
            <pc:sldMk cId="3806955769" sldId="256"/>
            <ac:spMk id="1065" creationId="{DA5FE961-7C02-AEEB-DF6E-605747178A37}"/>
          </ac:spMkLst>
        </pc:spChg>
        <pc:spChg chg="del">
          <ac:chgData name="JEFER ALEXIS GONZALEZ ROMERO" userId="08ba0674-43ab-477e-ab30-8ff5d40b1c03" providerId="ADAL" clId="{21F038DC-50F8-407D-9E6A-0C3A5EBD9DF7}" dt="2022-09-16T02:21:30.051" v="43" actId="478"/>
          <ac:spMkLst>
            <pc:docMk/>
            <pc:sldMk cId="3806955769" sldId="256"/>
            <ac:spMk id="1067" creationId="{115AFBA8-D093-CEB2-12F9-A006446C8449}"/>
          </ac:spMkLst>
        </pc:spChg>
        <pc:spChg chg="del">
          <ac:chgData name="JEFER ALEXIS GONZALEZ ROMERO" userId="08ba0674-43ab-477e-ab30-8ff5d40b1c03" providerId="ADAL" clId="{21F038DC-50F8-407D-9E6A-0C3A5EBD9DF7}" dt="2022-09-16T02:21:27.277" v="41" actId="478"/>
          <ac:spMkLst>
            <pc:docMk/>
            <pc:sldMk cId="3806955769" sldId="256"/>
            <ac:spMk id="1071" creationId="{8C16C5F3-81A5-035C-B3F5-646A094A9C88}"/>
          </ac:spMkLst>
        </pc:spChg>
        <pc:spChg chg="del">
          <ac:chgData name="JEFER ALEXIS GONZALEZ ROMERO" userId="08ba0674-43ab-477e-ab30-8ff5d40b1c03" providerId="ADAL" clId="{21F038DC-50F8-407D-9E6A-0C3A5EBD9DF7}" dt="2022-09-16T02:21:27.277" v="41" actId="478"/>
          <ac:spMkLst>
            <pc:docMk/>
            <pc:sldMk cId="3806955769" sldId="256"/>
            <ac:spMk id="1073" creationId="{5B9F5F10-0312-4D7B-E859-75ADAA61C174}"/>
          </ac:spMkLst>
        </pc:spChg>
        <pc:spChg chg="del">
          <ac:chgData name="JEFER ALEXIS GONZALEZ ROMERO" userId="08ba0674-43ab-477e-ab30-8ff5d40b1c03" providerId="ADAL" clId="{21F038DC-50F8-407D-9E6A-0C3A5EBD9DF7}" dt="2022-09-16T02:21:30.051" v="43" actId="478"/>
          <ac:spMkLst>
            <pc:docMk/>
            <pc:sldMk cId="3806955769" sldId="256"/>
            <ac:spMk id="1091" creationId="{C3BADF38-FF8F-EAE6-F157-45C0C0410006}"/>
          </ac:spMkLst>
        </pc:spChg>
        <pc:spChg chg="del">
          <ac:chgData name="JEFER ALEXIS GONZALEZ ROMERO" userId="08ba0674-43ab-477e-ab30-8ff5d40b1c03" providerId="ADAL" clId="{21F038DC-50F8-407D-9E6A-0C3A5EBD9DF7}" dt="2022-09-16T02:21:30.051" v="43" actId="478"/>
          <ac:spMkLst>
            <pc:docMk/>
            <pc:sldMk cId="3806955769" sldId="256"/>
            <ac:spMk id="1093" creationId="{6EDAE55C-04A2-75BC-1DE4-504F3E4B0B35}"/>
          </ac:spMkLst>
        </pc:spChg>
        <pc:spChg chg="del">
          <ac:chgData name="JEFER ALEXIS GONZALEZ ROMERO" userId="08ba0674-43ab-477e-ab30-8ff5d40b1c03" providerId="ADAL" clId="{21F038DC-50F8-407D-9E6A-0C3A5EBD9DF7}" dt="2022-09-16T02:21:27.277" v="41" actId="478"/>
          <ac:spMkLst>
            <pc:docMk/>
            <pc:sldMk cId="3806955769" sldId="256"/>
            <ac:spMk id="1099" creationId="{DFD4B13B-5D45-3081-BCC1-5C106AE6B50E}"/>
          </ac:spMkLst>
        </pc:spChg>
        <pc:spChg chg="del">
          <ac:chgData name="JEFER ALEXIS GONZALEZ ROMERO" userId="08ba0674-43ab-477e-ab30-8ff5d40b1c03" providerId="ADAL" clId="{21F038DC-50F8-407D-9E6A-0C3A5EBD9DF7}" dt="2022-09-16T02:21:27.277" v="41" actId="478"/>
          <ac:spMkLst>
            <pc:docMk/>
            <pc:sldMk cId="3806955769" sldId="256"/>
            <ac:spMk id="1100" creationId="{6426CD1E-16AB-5F49-3636-ED31AF01916F}"/>
          </ac:spMkLst>
        </pc:spChg>
        <pc:spChg chg="del">
          <ac:chgData name="JEFER ALEXIS GONZALEZ ROMERO" userId="08ba0674-43ab-477e-ab30-8ff5d40b1c03" providerId="ADAL" clId="{21F038DC-50F8-407D-9E6A-0C3A5EBD9DF7}" dt="2022-09-16T02:21:27.277" v="41" actId="478"/>
          <ac:spMkLst>
            <pc:docMk/>
            <pc:sldMk cId="3806955769" sldId="256"/>
            <ac:spMk id="1155" creationId="{A81BA387-D269-3509-E547-1FC28FC34DEE}"/>
          </ac:spMkLst>
        </pc:spChg>
        <pc:spChg chg="del">
          <ac:chgData name="JEFER ALEXIS GONZALEZ ROMERO" userId="08ba0674-43ab-477e-ab30-8ff5d40b1c03" providerId="ADAL" clId="{21F038DC-50F8-407D-9E6A-0C3A5EBD9DF7}" dt="2022-09-16T02:21:27.277" v="41" actId="478"/>
          <ac:spMkLst>
            <pc:docMk/>
            <pc:sldMk cId="3806955769" sldId="256"/>
            <ac:spMk id="1156" creationId="{DEBEA456-5E97-C6D9-A356-0E156392F7F9}"/>
          </ac:spMkLst>
        </pc:spChg>
        <pc:spChg chg="del">
          <ac:chgData name="JEFER ALEXIS GONZALEZ ROMERO" userId="08ba0674-43ab-477e-ab30-8ff5d40b1c03" providerId="ADAL" clId="{21F038DC-50F8-407D-9E6A-0C3A5EBD9DF7}" dt="2022-09-16T02:21:27.277" v="41" actId="478"/>
          <ac:spMkLst>
            <pc:docMk/>
            <pc:sldMk cId="3806955769" sldId="256"/>
            <ac:spMk id="1169" creationId="{DEC37A92-9213-D38A-63DD-D389F8E4FCB4}"/>
          </ac:spMkLst>
        </pc:spChg>
        <pc:spChg chg="del">
          <ac:chgData name="JEFER ALEXIS GONZALEZ ROMERO" userId="08ba0674-43ab-477e-ab30-8ff5d40b1c03" providerId="ADAL" clId="{21F038DC-50F8-407D-9E6A-0C3A5EBD9DF7}" dt="2022-09-16T02:21:27.277" v="41" actId="478"/>
          <ac:spMkLst>
            <pc:docMk/>
            <pc:sldMk cId="3806955769" sldId="256"/>
            <ac:spMk id="1171" creationId="{F1F987DF-26ED-7A80-427D-E5037EAA85B6}"/>
          </ac:spMkLst>
        </pc:spChg>
        <pc:spChg chg="del">
          <ac:chgData name="JEFER ALEXIS GONZALEZ ROMERO" userId="08ba0674-43ab-477e-ab30-8ff5d40b1c03" providerId="ADAL" clId="{21F038DC-50F8-407D-9E6A-0C3A5EBD9DF7}" dt="2022-09-16T02:21:27.277" v="41" actId="478"/>
          <ac:spMkLst>
            <pc:docMk/>
            <pc:sldMk cId="3806955769" sldId="256"/>
            <ac:spMk id="1174" creationId="{4A6E2EF9-E99C-F448-5E90-427FAA5EF3A9}"/>
          </ac:spMkLst>
        </pc:spChg>
        <pc:spChg chg="del">
          <ac:chgData name="JEFER ALEXIS GONZALEZ ROMERO" userId="08ba0674-43ab-477e-ab30-8ff5d40b1c03" providerId="ADAL" clId="{21F038DC-50F8-407D-9E6A-0C3A5EBD9DF7}" dt="2022-09-16T02:21:27.277" v="41" actId="478"/>
          <ac:spMkLst>
            <pc:docMk/>
            <pc:sldMk cId="3806955769" sldId="256"/>
            <ac:spMk id="1178" creationId="{4002A7F4-A112-5F4A-75C2-66BDBB0491AB}"/>
          </ac:spMkLst>
        </pc:spChg>
        <pc:spChg chg="del">
          <ac:chgData name="JEFER ALEXIS GONZALEZ ROMERO" userId="08ba0674-43ab-477e-ab30-8ff5d40b1c03" providerId="ADAL" clId="{21F038DC-50F8-407D-9E6A-0C3A5EBD9DF7}" dt="2022-09-16T02:21:27.277" v="41" actId="478"/>
          <ac:spMkLst>
            <pc:docMk/>
            <pc:sldMk cId="3806955769" sldId="256"/>
            <ac:spMk id="1180" creationId="{90202CF3-3207-B8FD-7A3F-378BE9520679}"/>
          </ac:spMkLst>
        </pc:spChg>
        <pc:spChg chg="del">
          <ac:chgData name="JEFER ALEXIS GONZALEZ ROMERO" userId="08ba0674-43ab-477e-ab30-8ff5d40b1c03" providerId="ADAL" clId="{21F038DC-50F8-407D-9E6A-0C3A5EBD9DF7}" dt="2022-09-16T02:21:27.277" v="41" actId="478"/>
          <ac:spMkLst>
            <pc:docMk/>
            <pc:sldMk cId="3806955769" sldId="256"/>
            <ac:spMk id="1182" creationId="{7B14331B-9873-72F3-D954-D91C44D1898F}"/>
          </ac:spMkLst>
        </pc:spChg>
        <pc:spChg chg="add mod">
          <ac:chgData name="JEFER ALEXIS GONZALEZ ROMERO" userId="08ba0674-43ab-477e-ab30-8ff5d40b1c03" providerId="ADAL" clId="{21F038DC-50F8-407D-9E6A-0C3A5EBD9DF7}" dt="2022-09-16T02:28:43.653" v="219" actId="1076"/>
          <ac:spMkLst>
            <pc:docMk/>
            <pc:sldMk cId="3806955769" sldId="256"/>
            <ac:spMk id="1243" creationId="{47B2C994-5F15-326B-87EE-260687E3A35B}"/>
          </ac:spMkLst>
        </pc:spChg>
        <pc:spChg chg="add mod">
          <ac:chgData name="JEFER ALEXIS GONZALEZ ROMERO" userId="08ba0674-43ab-477e-ab30-8ff5d40b1c03" providerId="ADAL" clId="{21F038DC-50F8-407D-9E6A-0C3A5EBD9DF7}" dt="2022-09-16T02:28:43.653" v="219" actId="1076"/>
          <ac:spMkLst>
            <pc:docMk/>
            <pc:sldMk cId="3806955769" sldId="256"/>
            <ac:spMk id="1245" creationId="{288C757E-8422-6931-AE5E-5423599B4CE2}"/>
          </ac:spMkLst>
        </pc:spChg>
        <pc:spChg chg="add mod">
          <ac:chgData name="JEFER ALEXIS GONZALEZ ROMERO" userId="08ba0674-43ab-477e-ab30-8ff5d40b1c03" providerId="ADAL" clId="{21F038DC-50F8-407D-9E6A-0C3A5EBD9DF7}" dt="2022-09-16T02:28:47.970" v="221" actId="1076"/>
          <ac:spMkLst>
            <pc:docMk/>
            <pc:sldMk cId="3806955769" sldId="256"/>
            <ac:spMk id="1249" creationId="{5A2901EC-4F43-D42B-8944-D85CC16EA164}"/>
          </ac:spMkLst>
        </pc:spChg>
        <pc:spChg chg="add mod">
          <ac:chgData name="JEFER ALEXIS GONZALEZ ROMERO" userId="08ba0674-43ab-477e-ab30-8ff5d40b1c03" providerId="ADAL" clId="{21F038DC-50F8-407D-9E6A-0C3A5EBD9DF7}" dt="2022-09-16T02:28:47.970" v="221" actId="1076"/>
          <ac:spMkLst>
            <pc:docMk/>
            <pc:sldMk cId="3806955769" sldId="256"/>
            <ac:spMk id="1251" creationId="{AEB05B12-0A0D-D9AA-37ED-A0284ADFE277}"/>
          </ac:spMkLst>
        </pc:spChg>
        <pc:spChg chg="add mod">
          <ac:chgData name="JEFER ALEXIS GONZALEZ ROMERO" userId="08ba0674-43ab-477e-ab30-8ff5d40b1c03" providerId="ADAL" clId="{21F038DC-50F8-407D-9E6A-0C3A5EBD9DF7}" dt="2022-09-16T02:34:10.475" v="358" actId="1076"/>
          <ac:spMkLst>
            <pc:docMk/>
            <pc:sldMk cId="3806955769" sldId="256"/>
            <ac:spMk id="1276" creationId="{C81936A0-9632-CA61-B7CB-08A7077FFB07}"/>
          </ac:spMkLst>
        </pc:spChg>
        <pc:spChg chg="add mod">
          <ac:chgData name="JEFER ALEXIS GONZALEZ ROMERO" userId="08ba0674-43ab-477e-ab30-8ff5d40b1c03" providerId="ADAL" clId="{21F038DC-50F8-407D-9E6A-0C3A5EBD9DF7}" dt="2022-09-16T02:34:10.475" v="358" actId="1076"/>
          <ac:spMkLst>
            <pc:docMk/>
            <pc:sldMk cId="3806955769" sldId="256"/>
            <ac:spMk id="1278" creationId="{853B97DD-3D53-BDB2-64F5-7FCD814FD15C}"/>
          </ac:spMkLst>
        </pc:spChg>
        <pc:spChg chg="add mod">
          <ac:chgData name="JEFER ALEXIS GONZALEZ ROMERO" userId="08ba0674-43ab-477e-ab30-8ff5d40b1c03" providerId="ADAL" clId="{21F038DC-50F8-407D-9E6A-0C3A5EBD9DF7}" dt="2022-09-16T02:35:37.784" v="383" actId="1076"/>
          <ac:spMkLst>
            <pc:docMk/>
            <pc:sldMk cId="3806955769" sldId="256"/>
            <ac:spMk id="1280" creationId="{AFC9993A-DA7A-CADE-95DD-65DFDF064869}"/>
          </ac:spMkLst>
        </pc:spChg>
        <pc:spChg chg="add mod">
          <ac:chgData name="JEFER ALEXIS GONZALEZ ROMERO" userId="08ba0674-43ab-477e-ab30-8ff5d40b1c03" providerId="ADAL" clId="{21F038DC-50F8-407D-9E6A-0C3A5EBD9DF7}" dt="2022-09-16T02:50:29.504" v="804" actId="1076"/>
          <ac:spMkLst>
            <pc:docMk/>
            <pc:sldMk cId="3806955769" sldId="256"/>
            <ac:spMk id="1285" creationId="{7FAEE329-CAB9-F3E6-A06D-02B2828665BF}"/>
          </ac:spMkLst>
        </pc:spChg>
        <pc:spChg chg="add mod">
          <ac:chgData name="JEFER ALEXIS GONZALEZ ROMERO" userId="08ba0674-43ab-477e-ab30-8ff5d40b1c03" providerId="ADAL" clId="{21F038DC-50F8-407D-9E6A-0C3A5EBD9DF7}" dt="2022-09-16T02:52:18.359" v="840" actId="1076"/>
          <ac:spMkLst>
            <pc:docMk/>
            <pc:sldMk cId="3806955769" sldId="256"/>
            <ac:spMk id="1291" creationId="{2F844F32-1603-5A67-EF91-CF8F09977E94}"/>
          </ac:spMkLst>
        </pc:spChg>
        <pc:spChg chg="add mod">
          <ac:chgData name="JEFER ALEXIS GONZALEZ ROMERO" userId="08ba0674-43ab-477e-ab30-8ff5d40b1c03" providerId="ADAL" clId="{21F038DC-50F8-407D-9E6A-0C3A5EBD9DF7}" dt="2022-09-16T02:52:18.359" v="840" actId="1076"/>
          <ac:spMkLst>
            <pc:docMk/>
            <pc:sldMk cId="3806955769" sldId="256"/>
            <ac:spMk id="1293" creationId="{434ADE0A-BE32-846A-7D5C-727C1932AC30}"/>
          </ac:spMkLst>
        </pc:spChg>
        <pc:spChg chg="add mod">
          <ac:chgData name="JEFER ALEXIS GONZALEZ ROMERO" userId="08ba0674-43ab-477e-ab30-8ff5d40b1c03" providerId="ADAL" clId="{21F038DC-50F8-407D-9E6A-0C3A5EBD9DF7}" dt="2022-09-16T02:34:24.167" v="367" actId="1035"/>
          <ac:spMkLst>
            <pc:docMk/>
            <pc:sldMk cId="3806955769" sldId="256"/>
            <ac:spMk id="1302" creationId="{A3386FAA-6D21-2D81-C517-55B6C6986EB2}"/>
          </ac:spMkLst>
        </pc:spChg>
        <pc:spChg chg="add mod">
          <ac:chgData name="JEFER ALEXIS GONZALEZ ROMERO" userId="08ba0674-43ab-477e-ab30-8ff5d40b1c03" providerId="ADAL" clId="{21F038DC-50F8-407D-9E6A-0C3A5EBD9DF7}" dt="2022-09-16T02:52:39.080" v="844" actId="1076"/>
          <ac:spMkLst>
            <pc:docMk/>
            <pc:sldMk cId="3806955769" sldId="256"/>
            <ac:spMk id="1307" creationId="{E258D347-9A28-2A6F-5208-418EAD15B428}"/>
          </ac:spMkLst>
        </pc:spChg>
        <pc:spChg chg="add mod">
          <ac:chgData name="JEFER ALEXIS GONZALEZ ROMERO" userId="08ba0674-43ab-477e-ab30-8ff5d40b1c03" providerId="ADAL" clId="{21F038DC-50F8-407D-9E6A-0C3A5EBD9DF7}" dt="2022-09-16T02:52:39.080" v="844" actId="1076"/>
          <ac:spMkLst>
            <pc:docMk/>
            <pc:sldMk cId="3806955769" sldId="256"/>
            <ac:spMk id="1308" creationId="{08F3DD20-FEDA-2A6B-E6F1-A16E1E08178B}"/>
          </ac:spMkLst>
        </pc:spChg>
        <pc:spChg chg="add mod">
          <ac:chgData name="JEFER ALEXIS GONZALEZ ROMERO" userId="08ba0674-43ab-477e-ab30-8ff5d40b1c03" providerId="ADAL" clId="{21F038DC-50F8-407D-9E6A-0C3A5EBD9DF7}" dt="2022-09-16T02:35:43.489" v="385" actId="1076"/>
          <ac:spMkLst>
            <pc:docMk/>
            <pc:sldMk cId="3806955769" sldId="256"/>
            <ac:spMk id="1312" creationId="{4D9010FB-CF5B-20A3-AC96-6E96490DEF1E}"/>
          </ac:spMkLst>
        </pc:spChg>
        <pc:spChg chg="add mod">
          <ac:chgData name="JEFER ALEXIS GONZALEZ ROMERO" userId="08ba0674-43ab-477e-ab30-8ff5d40b1c03" providerId="ADAL" clId="{21F038DC-50F8-407D-9E6A-0C3A5EBD9DF7}" dt="2022-09-16T02:37:54.999" v="556" actId="1076"/>
          <ac:spMkLst>
            <pc:docMk/>
            <pc:sldMk cId="3806955769" sldId="256"/>
            <ac:spMk id="1317" creationId="{2B15CFD5-DCF0-DE33-EF22-7DA62529928C}"/>
          </ac:spMkLst>
        </pc:spChg>
        <pc:spChg chg="add mod">
          <ac:chgData name="JEFER ALEXIS GONZALEZ ROMERO" userId="08ba0674-43ab-477e-ab30-8ff5d40b1c03" providerId="ADAL" clId="{21F038DC-50F8-407D-9E6A-0C3A5EBD9DF7}" dt="2022-09-16T02:37:48.135" v="554" actId="1076"/>
          <ac:spMkLst>
            <pc:docMk/>
            <pc:sldMk cId="3806955769" sldId="256"/>
            <ac:spMk id="1319" creationId="{7D5B90A2-2573-5118-4EE5-58EE6353FF09}"/>
          </ac:spMkLst>
        </pc:spChg>
        <pc:spChg chg="add mod">
          <ac:chgData name="JEFER ALEXIS GONZALEZ ROMERO" userId="08ba0674-43ab-477e-ab30-8ff5d40b1c03" providerId="ADAL" clId="{21F038DC-50F8-407D-9E6A-0C3A5EBD9DF7}" dt="2022-09-16T02:37:51.468" v="555" actId="1076"/>
          <ac:spMkLst>
            <pc:docMk/>
            <pc:sldMk cId="3806955769" sldId="256"/>
            <ac:spMk id="1321" creationId="{FCD710AD-ECCA-CE10-785A-AAEB35CEE9C9}"/>
          </ac:spMkLst>
        </pc:spChg>
        <pc:spChg chg="add mod">
          <ac:chgData name="JEFER ALEXIS GONZALEZ ROMERO" userId="08ba0674-43ab-477e-ab30-8ff5d40b1c03" providerId="ADAL" clId="{21F038DC-50F8-407D-9E6A-0C3A5EBD9DF7}" dt="2022-09-16T02:38:01.413" v="560" actId="1036"/>
          <ac:spMkLst>
            <pc:docMk/>
            <pc:sldMk cId="3806955769" sldId="256"/>
            <ac:spMk id="1323" creationId="{B28F49FF-2B2A-B230-DBF4-7090B52FD177}"/>
          </ac:spMkLst>
        </pc:spChg>
        <pc:spChg chg="add mod">
          <ac:chgData name="JEFER ALEXIS GONZALEZ ROMERO" userId="08ba0674-43ab-477e-ab30-8ff5d40b1c03" providerId="ADAL" clId="{21F038DC-50F8-407D-9E6A-0C3A5EBD9DF7}" dt="2022-09-16T02:51:45.914" v="834" actId="1076"/>
          <ac:spMkLst>
            <pc:docMk/>
            <pc:sldMk cId="3806955769" sldId="256"/>
            <ac:spMk id="1330" creationId="{A606F30C-9A9C-E9E8-C4A6-B5EC418BC4CA}"/>
          </ac:spMkLst>
        </pc:spChg>
        <pc:spChg chg="add mod">
          <ac:chgData name="JEFER ALEXIS GONZALEZ ROMERO" userId="08ba0674-43ab-477e-ab30-8ff5d40b1c03" providerId="ADAL" clId="{21F038DC-50F8-407D-9E6A-0C3A5EBD9DF7}" dt="2022-09-16T02:39:09.731" v="575" actId="1076"/>
          <ac:spMkLst>
            <pc:docMk/>
            <pc:sldMk cId="3806955769" sldId="256"/>
            <ac:spMk id="1334" creationId="{FA069BD9-0988-1F46-1776-ACEA677A6DC2}"/>
          </ac:spMkLst>
        </pc:spChg>
        <pc:spChg chg="add mod">
          <ac:chgData name="JEFER ALEXIS GONZALEZ ROMERO" userId="08ba0674-43ab-477e-ab30-8ff5d40b1c03" providerId="ADAL" clId="{21F038DC-50F8-407D-9E6A-0C3A5EBD9DF7}" dt="2022-09-16T02:39:09.731" v="575" actId="1076"/>
          <ac:spMkLst>
            <pc:docMk/>
            <pc:sldMk cId="3806955769" sldId="256"/>
            <ac:spMk id="1336" creationId="{9A1CF08A-EB6C-B446-5E65-A316A674532C}"/>
          </ac:spMkLst>
        </pc:spChg>
        <pc:spChg chg="add mod">
          <ac:chgData name="JEFER ALEXIS GONZALEZ ROMERO" userId="08ba0674-43ab-477e-ab30-8ff5d40b1c03" providerId="ADAL" clId="{21F038DC-50F8-407D-9E6A-0C3A5EBD9DF7}" dt="2022-09-16T02:51:06.220" v="817" actId="1038"/>
          <ac:spMkLst>
            <pc:docMk/>
            <pc:sldMk cId="3806955769" sldId="256"/>
            <ac:spMk id="1351" creationId="{E682B53B-10A7-635E-F784-A0C78FB47F03}"/>
          </ac:spMkLst>
        </pc:spChg>
        <pc:spChg chg="add mod">
          <ac:chgData name="JEFER ALEXIS GONZALEZ ROMERO" userId="08ba0674-43ab-477e-ab30-8ff5d40b1c03" providerId="ADAL" clId="{21F038DC-50F8-407D-9E6A-0C3A5EBD9DF7}" dt="2022-09-16T02:51:37.637" v="832" actId="1036"/>
          <ac:spMkLst>
            <pc:docMk/>
            <pc:sldMk cId="3806955769" sldId="256"/>
            <ac:spMk id="1356" creationId="{8A13F49C-5087-C5F1-5628-1E522403C33F}"/>
          </ac:spMkLst>
        </pc:spChg>
        <pc:spChg chg="add mod">
          <ac:chgData name="JEFER ALEXIS GONZALEZ ROMERO" userId="08ba0674-43ab-477e-ab30-8ff5d40b1c03" providerId="ADAL" clId="{21F038DC-50F8-407D-9E6A-0C3A5EBD9DF7}" dt="2022-09-16T02:46:56.346" v="723" actId="1076"/>
          <ac:spMkLst>
            <pc:docMk/>
            <pc:sldMk cId="3806955769" sldId="256"/>
            <ac:spMk id="1361" creationId="{280B153B-AEFF-BEE7-DFF8-F6A0B7CE19B1}"/>
          </ac:spMkLst>
        </pc:spChg>
        <pc:spChg chg="add mod">
          <ac:chgData name="JEFER ALEXIS GONZALEZ ROMERO" userId="08ba0674-43ab-477e-ab30-8ff5d40b1c03" providerId="ADAL" clId="{21F038DC-50F8-407D-9E6A-0C3A5EBD9DF7}" dt="2022-09-16T02:46:54.452" v="722" actId="1076"/>
          <ac:spMkLst>
            <pc:docMk/>
            <pc:sldMk cId="3806955769" sldId="256"/>
            <ac:spMk id="1363" creationId="{EA234833-7E52-3227-DFE6-0DA34888CC26}"/>
          </ac:spMkLst>
        </pc:spChg>
        <pc:spChg chg="add mod">
          <ac:chgData name="JEFER ALEXIS GONZALEZ ROMERO" userId="08ba0674-43ab-477e-ab30-8ff5d40b1c03" providerId="ADAL" clId="{21F038DC-50F8-407D-9E6A-0C3A5EBD9DF7}" dt="2022-09-16T02:51:22.965" v="825" actId="1037"/>
          <ac:spMkLst>
            <pc:docMk/>
            <pc:sldMk cId="3806955769" sldId="256"/>
            <ac:spMk id="1374" creationId="{375463E8-60E4-7BF5-3948-EBE4286C527A}"/>
          </ac:spMkLst>
        </pc:spChg>
        <pc:spChg chg="add mod">
          <ac:chgData name="JEFER ALEXIS GONZALEZ ROMERO" userId="08ba0674-43ab-477e-ab30-8ff5d40b1c03" providerId="ADAL" clId="{21F038DC-50F8-407D-9E6A-0C3A5EBD9DF7}" dt="2022-09-16T02:48:49.153" v="786" actId="1037"/>
          <ac:spMkLst>
            <pc:docMk/>
            <pc:sldMk cId="3806955769" sldId="256"/>
            <ac:spMk id="1379" creationId="{EF4B42F6-09F1-8CF9-E7A0-A1B7B1828CD0}"/>
          </ac:spMkLst>
        </pc:spChg>
        <pc:graphicFrameChg chg="del">
          <ac:chgData name="JEFER ALEXIS GONZALEZ ROMERO" userId="08ba0674-43ab-477e-ab30-8ff5d40b1c03" providerId="ADAL" clId="{21F038DC-50F8-407D-9E6A-0C3A5EBD9DF7}" dt="2022-09-16T02:21:28.265" v="42" actId="478"/>
          <ac:graphicFrameMkLst>
            <pc:docMk/>
            <pc:sldMk cId="3806955769" sldId="256"/>
            <ac:graphicFrameMk id="4" creationId="{FC38E816-4F1E-E5AF-3144-AC155C3AC271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27.277" v="41" actId="478"/>
          <ac:graphicFrameMkLst>
            <pc:docMk/>
            <pc:sldMk cId="3806955769" sldId="256"/>
            <ac:graphicFrameMk id="7" creationId="{A4B3D334-9628-A821-B2EB-9B351CD0EACE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27.277" v="41" actId="478"/>
          <ac:graphicFrameMkLst>
            <pc:docMk/>
            <pc:sldMk cId="3806955769" sldId="256"/>
            <ac:graphicFrameMk id="16" creationId="{14CA219F-29C6-20FB-1E13-1D674A708EBB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27.277" v="41" actId="478"/>
          <ac:graphicFrameMkLst>
            <pc:docMk/>
            <pc:sldMk cId="3806955769" sldId="256"/>
            <ac:graphicFrameMk id="35" creationId="{5D5CD6E8-898D-F36A-6569-5759B97F1C03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27.277" v="41" actId="478"/>
          <ac:graphicFrameMkLst>
            <pc:docMk/>
            <pc:sldMk cId="3806955769" sldId="256"/>
            <ac:graphicFrameMk id="37" creationId="{3B5B2ABE-A28E-2AA3-41A8-F3E06AA70CF5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30.051" v="43" actId="478"/>
          <ac:graphicFrameMkLst>
            <pc:docMk/>
            <pc:sldMk cId="3806955769" sldId="256"/>
            <ac:graphicFrameMk id="43" creationId="{B88135C8-DC1B-B29F-DF23-95270F841293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30.051" v="43" actId="478"/>
          <ac:graphicFrameMkLst>
            <pc:docMk/>
            <pc:sldMk cId="3806955769" sldId="256"/>
            <ac:graphicFrameMk id="45" creationId="{446981B4-7A94-E1B6-5126-1FF7936A0136}"/>
          </ac:graphicFrameMkLst>
        </pc:graphicFrameChg>
        <pc:graphicFrameChg chg="modGraphic">
          <ac:chgData name="JEFER ALEXIS GONZALEZ ROMERO" userId="08ba0674-43ab-477e-ab30-8ff5d40b1c03" providerId="ADAL" clId="{21F038DC-50F8-407D-9E6A-0C3A5EBD9DF7}" dt="2022-09-16T02:25:48.976" v="115" actId="6549"/>
          <ac:graphicFrameMkLst>
            <pc:docMk/>
            <pc:sldMk cId="3806955769" sldId="256"/>
            <ac:graphicFrameMk id="51" creationId="{FD47622A-C451-7E87-5DFF-39D5C0740EC7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30.866" v="44" actId="478"/>
          <ac:graphicFrameMkLst>
            <pc:docMk/>
            <pc:sldMk cId="3806955769" sldId="256"/>
            <ac:graphicFrameMk id="1050" creationId="{5E66B943-CF18-900B-FDA8-7E9D90CB0E2D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30.051" v="43" actId="478"/>
          <ac:graphicFrameMkLst>
            <pc:docMk/>
            <pc:sldMk cId="3806955769" sldId="256"/>
            <ac:graphicFrameMk id="1059" creationId="{DF2BCA21-8AF0-2BD1-8260-6E420CC33B83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28.265" v="42" actId="478"/>
          <ac:graphicFrameMkLst>
            <pc:docMk/>
            <pc:sldMk cId="3806955769" sldId="256"/>
            <ac:graphicFrameMk id="1069" creationId="{9764C49E-E555-9711-7163-95D9CA018032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30.051" v="43" actId="478"/>
          <ac:graphicFrameMkLst>
            <pc:docMk/>
            <pc:sldMk cId="3806955769" sldId="256"/>
            <ac:graphicFrameMk id="1089" creationId="{915A9BE0-9D3A-9C95-36FE-31C110C33573}"/>
          </ac:graphicFrameMkLst>
        </pc:graphicFrameChg>
        <pc:graphicFrameChg chg="del modGraphic">
          <ac:chgData name="JEFER ALEXIS GONZALEZ ROMERO" userId="08ba0674-43ab-477e-ab30-8ff5d40b1c03" providerId="ADAL" clId="{21F038DC-50F8-407D-9E6A-0C3A5EBD9DF7}" dt="2022-09-16T02:21:27.277" v="41" actId="478"/>
          <ac:graphicFrameMkLst>
            <pc:docMk/>
            <pc:sldMk cId="3806955769" sldId="256"/>
            <ac:graphicFrameMk id="1098" creationId="{668D50F7-4024-938B-6A73-A413A52E1732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27.277" v="41" actId="478"/>
          <ac:graphicFrameMkLst>
            <pc:docMk/>
            <pc:sldMk cId="3806955769" sldId="256"/>
            <ac:graphicFrameMk id="1154" creationId="{BAB1C902-DE7D-94D9-56DD-F32CFD02E8F9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27.277" v="41" actId="478"/>
          <ac:graphicFrameMkLst>
            <pc:docMk/>
            <pc:sldMk cId="3806955769" sldId="256"/>
            <ac:graphicFrameMk id="1166" creationId="{688CA6E7-CFC8-B7F1-E0C9-D44F2DD29DE9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27.277" v="41" actId="478"/>
          <ac:graphicFrameMkLst>
            <pc:docMk/>
            <pc:sldMk cId="3806955769" sldId="256"/>
            <ac:graphicFrameMk id="1176" creationId="{E37D185C-25B8-4F0D-75B9-CE92DD162B68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27.277" v="41" actId="478"/>
          <ac:graphicFrameMkLst>
            <pc:docMk/>
            <pc:sldMk cId="3806955769" sldId="256"/>
            <ac:graphicFrameMk id="1191" creationId="{F6C5B6C6-2687-AA51-C951-D94430C8281D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27.277" v="41" actId="478"/>
          <ac:graphicFrameMkLst>
            <pc:docMk/>
            <pc:sldMk cId="3806955769" sldId="256"/>
            <ac:graphicFrameMk id="1193" creationId="{66D01926-361D-5E7A-86A4-1A5157086906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27.277" v="41" actId="478"/>
          <ac:graphicFrameMkLst>
            <pc:docMk/>
            <pc:sldMk cId="3806955769" sldId="256"/>
            <ac:graphicFrameMk id="1204" creationId="{6DEBAAB3-FFC4-F88E-8E79-8132A2E445F0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27.277" v="41" actId="478"/>
          <ac:graphicFrameMkLst>
            <pc:docMk/>
            <pc:sldMk cId="3806955769" sldId="256"/>
            <ac:graphicFrameMk id="1206" creationId="{0B403C32-488B-856D-AABA-DDD692222B68}"/>
          </ac:graphicFrameMkLst>
        </pc:graphicFrameChg>
        <pc:graphicFrameChg chg="del">
          <ac:chgData name="JEFER ALEXIS GONZALEZ ROMERO" userId="08ba0674-43ab-477e-ab30-8ff5d40b1c03" providerId="ADAL" clId="{21F038DC-50F8-407D-9E6A-0C3A5EBD9DF7}" dt="2022-09-16T02:21:34.418" v="47" actId="478"/>
          <ac:graphicFrameMkLst>
            <pc:docMk/>
            <pc:sldMk cId="3806955769" sldId="256"/>
            <ac:graphicFrameMk id="1221" creationId="{89AFF51B-FA69-D7F5-ABE5-F479F1AB4686}"/>
          </ac:graphicFrameMkLst>
        </pc:graphicFrameChg>
        <pc:graphicFrameChg chg="add mod modGraphic">
          <ac:chgData name="JEFER ALEXIS GONZALEZ ROMERO" userId="08ba0674-43ab-477e-ab30-8ff5d40b1c03" providerId="ADAL" clId="{21F038DC-50F8-407D-9E6A-0C3A5EBD9DF7}" dt="2022-09-16T02:35:32.208" v="382" actId="20577"/>
          <ac:graphicFrameMkLst>
            <pc:docMk/>
            <pc:sldMk cId="3806955769" sldId="256"/>
            <ac:graphicFrameMk id="1239" creationId="{A6FF3B4C-F473-E430-D405-0C0EE1AD2201}"/>
          </ac:graphicFrameMkLst>
        </pc:graphicFrameChg>
        <pc:graphicFrameChg chg="add mod modGraphic">
          <ac:chgData name="JEFER ALEXIS GONZALEZ ROMERO" userId="08ba0674-43ab-477e-ab30-8ff5d40b1c03" providerId="ADAL" clId="{21F038DC-50F8-407D-9E6A-0C3A5EBD9DF7}" dt="2022-09-16T02:50:45.100" v="811" actId="14100"/>
          <ac:graphicFrameMkLst>
            <pc:docMk/>
            <pc:sldMk cId="3806955769" sldId="256"/>
            <ac:graphicFrameMk id="1241" creationId="{42A44F14-26A9-48D7-78D1-8B9D918E8445}"/>
          </ac:graphicFrameMkLst>
        </pc:graphicFrameChg>
        <pc:graphicFrameChg chg="add mod modGraphic">
          <ac:chgData name="JEFER ALEXIS GONZALEZ ROMERO" userId="08ba0674-43ab-477e-ab30-8ff5d40b1c03" providerId="ADAL" clId="{21F038DC-50F8-407D-9E6A-0C3A5EBD9DF7}" dt="2022-09-16T02:51:59.427" v="837" actId="14100"/>
          <ac:graphicFrameMkLst>
            <pc:docMk/>
            <pc:sldMk cId="3806955769" sldId="256"/>
            <ac:graphicFrameMk id="1247" creationId="{BE111AE6-2F44-D1BD-D651-C5D64F2269EF}"/>
          </ac:graphicFrameMkLst>
        </pc:graphicFrameChg>
        <pc:graphicFrameChg chg="add mod modGraphic">
          <ac:chgData name="JEFER ALEXIS GONZALEZ ROMERO" userId="08ba0674-43ab-477e-ab30-8ff5d40b1c03" providerId="ADAL" clId="{21F038DC-50F8-407D-9E6A-0C3A5EBD9DF7}" dt="2022-09-16T02:50:24.808" v="803" actId="14100"/>
          <ac:graphicFrameMkLst>
            <pc:docMk/>
            <pc:sldMk cId="3806955769" sldId="256"/>
            <ac:graphicFrameMk id="1269" creationId="{602B3737-797F-2410-9AB7-E4968B71CE68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34:10.475" v="358" actId="1076"/>
          <ac:graphicFrameMkLst>
            <pc:docMk/>
            <pc:sldMk cId="3806955769" sldId="256"/>
            <ac:graphicFrameMk id="1274" creationId="{451EAFEE-7832-5F35-B921-0BBEA645E9BA}"/>
          </ac:graphicFrameMkLst>
        </pc:graphicFrameChg>
        <pc:graphicFrameChg chg="add del">
          <ac:chgData name="JEFER ALEXIS GONZALEZ ROMERO" userId="08ba0674-43ab-477e-ab30-8ff5d40b1c03" providerId="ADAL" clId="{21F038DC-50F8-407D-9E6A-0C3A5EBD9DF7}" dt="2022-09-16T02:32:39.359" v="337" actId="22"/>
          <ac:graphicFrameMkLst>
            <pc:docMk/>
            <pc:sldMk cId="3806955769" sldId="256"/>
            <ac:graphicFrameMk id="1287" creationId="{E821299A-E4D6-4D48-4FE8-085E7974D4A6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52:18.359" v="840" actId="1076"/>
          <ac:graphicFrameMkLst>
            <pc:docMk/>
            <pc:sldMk cId="3806955769" sldId="256"/>
            <ac:graphicFrameMk id="1289" creationId="{3DC2E63C-32C2-BDE5-A39F-240D3072B00E}"/>
          </ac:graphicFrameMkLst>
        </pc:graphicFrameChg>
        <pc:graphicFrameChg chg="add mod modGraphic">
          <ac:chgData name="JEFER ALEXIS GONZALEZ ROMERO" userId="08ba0674-43ab-477e-ab30-8ff5d40b1c03" providerId="ADAL" clId="{21F038DC-50F8-407D-9E6A-0C3A5EBD9DF7}" dt="2022-09-16T02:52:39.080" v="844" actId="1076"/>
          <ac:graphicFrameMkLst>
            <pc:docMk/>
            <pc:sldMk cId="3806955769" sldId="256"/>
            <ac:graphicFrameMk id="1306" creationId="{B50C7401-5E0A-A75A-DFE4-169F10C0EF15}"/>
          </ac:graphicFrameMkLst>
        </pc:graphicFrameChg>
        <pc:graphicFrameChg chg="add mod modGraphic">
          <ac:chgData name="JEFER ALEXIS GONZALEZ ROMERO" userId="08ba0674-43ab-477e-ab30-8ff5d40b1c03" providerId="ADAL" clId="{21F038DC-50F8-407D-9E6A-0C3A5EBD9DF7}" dt="2022-09-16T02:48:37.654" v="781" actId="20577"/>
          <ac:graphicFrameMkLst>
            <pc:docMk/>
            <pc:sldMk cId="3806955769" sldId="256"/>
            <ac:graphicFrameMk id="1315" creationId="{4A056BE2-35D4-A2DF-4929-04486B5A31A4}"/>
          </ac:graphicFrameMkLst>
        </pc:graphicFrameChg>
        <pc:graphicFrameChg chg="add mod modGraphic">
          <ac:chgData name="JEFER ALEXIS GONZALEZ ROMERO" userId="08ba0674-43ab-477e-ab30-8ff5d40b1c03" providerId="ADAL" clId="{21F038DC-50F8-407D-9E6A-0C3A5EBD9DF7}" dt="2022-09-16T02:51:40.698" v="833" actId="14100"/>
          <ac:graphicFrameMkLst>
            <pc:docMk/>
            <pc:sldMk cId="3806955769" sldId="256"/>
            <ac:graphicFrameMk id="1328" creationId="{C153FADA-1C19-4978-66F5-E97C347DBDD4}"/>
          </ac:graphicFrameMkLst>
        </pc:graphicFrameChg>
        <pc:graphicFrameChg chg="add mod modGraphic">
          <ac:chgData name="JEFER ALEXIS GONZALEZ ROMERO" userId="08ba0674-43ab-477e-ab30-8ff5d40b1c03" providerId="ADAL" clId="{21F038DC-50F8-407D-9E6A-0C3A5EBD9DF7}" dt="2022-09-16T02:39:15.510" v="582" actId="20577"/>
          <ac:graphicFrameMkLst>
            <pc:docMk/>
            <pc:sldMk cId="3806955769" sldId="256"/>
            <ac:graphicFrameMk id="1332" creationId="{F10469BE-21EB-FE81-7DBA-AD0E3CEA5DF6}"/>
          </ac:graphicFrameMkLst>
        </pc:graphicFrameChg>
        <pc:graphicFrameChg chg="add del mod">
          <ac:chgData name="JEFER ALEXIS GONZALEZ ROMERO" userId="08ba0674-43ab-477e-ab30-8ff5d40b1c03" providerId="ADAL" clId="{21F038DC-50F8-407D-9E6A-0C3A5EBD9DF7}" dt="2022-09-16T02:42:21.075" v="639" actId="478"/>
          <ac:graphicFrameMkLst>
            <pc:docMk/>
            <pc:sldMk cId="3806955769" sldId="256"/>
            <ac:graphicFrameMk id="1347" creationId="{84942250-BB3A-4F72-C679-A81B5BF9A552}"/>
          </ac:graphicFrameMkLst>
        </pc:graphicFrameChg>
        <pc:graphicFrameChg chg="add mod modGraphic">
          <ac:chgData name="JEFER ALEXIS GONZALEZ ROMERO" userId="08ba0674-43ab-477e-ab30-8ff5d40b1c03" providerId="ADAL" clId="{21F038DC-50F8-407D-9E6A-0C3A5EBD9DF7}" dt="2022-09-16T02:51:03.741" v="815" actId="14100"/>
          <ac:graphicFrameMkLst>
            <pc:docMk/>
            <pc:sldMk cId="3806955769" sldId="256"/>
            <ac:graphicFrameMk id="1349" creationId="{7D19D184-6245-DF10-5C40-25ADD182FB36}"/>
          </ac:graphicFrameMkLst>
        </pc:graphicFrameChg>
        <pc:graphicFrameChg chg="add mod modGraphic">
          <ac:chgData name="JEFER ALEXIS GONZALEZ ROMERO" userId="08ba0674-43ab-477e-ab30-8ff5d40b1c03" providerId="ADAL" clId="{21F038DC-50F8-407D-9E6A-0C3A5EBD9DF7}" dt="2022-09-16T02:51:33.702" v="828" actId="14100"/>
          <ac:graphicFrameMkLst>
            <pc:docMk/>
            <pc:sldMk cId="3806955769" sldId="256"/>
            <ac:graphicFrameMk id="1355" creationId="{38634872-32B8-A126-86A2-DD92A21EDDFD}"/>
          </ac:graphicFrameMkLst>
        </pc:graphicFrameChg>
        <pc:graphicFrameChg chg="add mod modGraphic">
          <ac:chgData name="JEFER ALEXIS GONZALEZ ROMERO" userId="08ba0674-43ab-477e-ab30-8ff5d40b1c03" providerId="ADAL" clId="{21F038DC-50F8-407D-9E6A-0C3A5EBD9DF7}" dt="2022-09-16T02:51:12.985" v="819" actId="14100"/>
          <ac:graphicFrameMkLst>
            <pc:docMk/>
            <pc:sldMk cId="3806955769" sldId="256"/>
            <ac:graphicFrameMk id="1359" creationId="{77627A47-2271-51F4-BA64-3A3AD20869B6}"/>
          </ac:graphicFrameMkLst>
        </pc:graphicFrameChg>
        <pc:graphicFrameChg chg="add mod modGraphic">
          <ac:chgData name="JEFER ALEXIS GONZALEZ ROMERO" userId="08ba0674-43ab-477e-ab30-8ff5d40b1c03" providerId="ADAL" clId="{21F038DC-50F8-407D-9E6A-0C3A5EBD9DF7}" dt="2022-09-16T02:51:18.010" v="820" actId="14100"/>
          <ac:graphicFrameMkLst>
            <pc:docMk/>
            <pc:sldMk cId="3806955769" sldId="256"/>
            <ac:graphicFrameMk id="1372" creationId="{E7678E3F-A4E2-BFA1-2677-94DCD0830DE3}"/>
          </ac:graphicFrameMkLst>
        </pc:graphicFrameChg>
        <pc:cxnChg chg="del mod">
          <ac:chgData name="JEFER ALEXIS GONZALEZ ROMERO" userId="08ba0674-43ab-477e-ab30-8ff5d40b1c03" providerId="ADAL" clId="{21F038DC-50F8-407D-9E6A-0C3A5EBD9DF7}" dt="2022-09-16T02:21:27.277" v="41" actId="478"/>
          <ac:cxnSpMkLst>
            <pc:docMk/>
            <pc:sldMk cId="3806955769" sldId="256"/>
            <ac:cxnSpMk id="9" creationId="{98412295-385B-C1F3-5AA2-6EFA027FB273}"/>
          </ac:cxnSpMkLst>
        </pc:cxnChg>
        <pc:cxnChg chg="del mod">
          <ac:chgData name="JEFER ALEXIS GONZALEZ ROMERO" userId="08ba0674-43ab-477e-ab30-8ff5d40b1c03" providerId="ADAL" clId="{21F038DC-50F8-407D-9E6A-0C3A5EBD9DF7}" dt="2022-09-16T02:21:27.277" v="41" actId="478"/>
          <ac:cxnSpMkLst>
            <pc:docMk/>
            <pc:sldMk cId="3806955769" sldId="256"/>
            <ac:cxnSpMk id="19" creationId="{3E42E99B-C8D3-5D9E-1DD6-993C3F66C8F4}"/>
          </ac:cxnSpMkLst>
        </pc:cxnChg>
        <pc:cxnChg chg="del mod">
          <ac:chgData name="JEFER ALEXIS GONZALEZ ROMERO" userId="08ba0674-43ab-477e-ab30-8ff5d40b1c03" providerId="ADAL" clId="{21F038DC-50F8-407D-9E6A-0C3A5EBD9DF7}" dt="2022-09-16T02:21:27.277" v="41" actId="478"/>
          <ac:cxnSpMkLst>
            <pc:docMk/>
            <pc:sldMk cId="3806955769" sldId="256"/>
            <ac:cxnSpMk id="38" creationId="{7A583CA8-DBD1-2399-6A9F-319F1D1C208F}"/>
          </ac:cxnSpMkLst>
        </pc:cxnChg>
        <pc:cxnChg chg="del mod">
          <ac:chgData name="JEFER ALEXIS GONZALEZ ROMERO" userId="08ba0674-43ab-477e-ab30-8ff5d40b1c03" providerId="ADAL" clId="{21F038DC-50F8-407D-9E6A-0C3A5EBD9DF7}" dt="2022-09-16T02:21:30.051" v="43" actId="478"/>
          <ac:cxnSpMkLst>
            <pc:docMk/>
            <pc:sldMk cId="3806955769" sldId="256"/>
            <ac:cxnSpMk id="46" creationId="{7C74B0B8-7F0C-FE23-C919-EDDBA14A0EF8}"/>
          </ac:cxnSpMkLst>
        </pc:cxnChg>
        <pc:cxnChg chg="mod">
          <ac:chgData name="JEFER ALEXIS GONZALEZ ROMERO" userId="08ba0674-43ab-477e-ab30-8ff5d40b1c03" providerId="ADAL" clId="{21F038DC-50F8-407D-9E6A-0C3A5EBD9DF7}" dt="2022-09-16T02:51:59.427" v="837" actId="14100"/>
          <ac:cxnSpMkLst>
            <pc:docMk/>
            <pc:sldMk cId="3806955769" sldId="256"/>
            <ac:cxnSpMk id="54" creationId="{F4FD5F21-04C5-6E48-3CCF-9E3BE0589BC9}"/>
          </ac:cxnSpMkLst>
        </pc:cxnChg>
        <pc:cxnChg chg="del mod">
          <ac:chgData name="JEFER ALEXIS GONZALEZ ROMERO" userId="08ba0674-43ab-477e-ab30-8ff5d40b1c03" providerId="ADAL" clId="{21F038DC-50F8-407D-9E6A-0C3A5EBD9DF7}" dt="2022-09-16T02:21:23.696" v="40" actId="478"/>
          <ac:cxnSpMkLst>
            <pc:docMk/>
            <pc:sldMk cId="3806955769" sldId="256"/>
            <ac:cxnSpMk id="1055" creationId="{29A22BF1-AD7E-B079-475A-63EA55BFA89B}"/>
          </ac:cxnSpMkLst>
        </pc:cxnChg>
        <pc:cxnChg chg="del mod">
          <ac:chgData name="JEFER ALEXIS GONZALEZ ROMERO" userId="08ba0674-43ab-477e-ab30-8ff5d40b1c03" providerId="ADAL" clId="{21F038DC-50F8-407D-9E6A-0C3A5EBD9DF7}" dt="2022-09-16T02:21:30.051" v="43" actId="478"/>
          <ac:cxnSpMkLst>
            <pc:docMk/>
            <pc:sldMk cId="3806955769" sldId="256"/>
            <ac:cxnSpMk id="1074" creationId="{7AE8198A-269B-AD94-B0FA-3213604913A2}"/>
          </ac:cxnSpMkLst>
        </pc:cxnChg>
        <pc:cxnChg chg="del mod">
          <ac:chgData name="JEFER ALEXIS GONZALEZ ROMERO" userId="08ba0674-43ab-477e-ab30-8ff5d40b1c03" providerId="ADAL" clId="{21F038DC-50F8-407D-9E6A-0C3A5EBD9DF7}" dt="2022-09-16T02:21:31.513" v="45" actId="478"/>
          <ac:cxnSpMkLst>
            <pc:docMk/>
            <pc:sldMk cId="3806955769" sldId="256"/>
            <ac:cxnSpMk id="1077" creationId="{6019B62E-060A-9B71-CA4F-71B8C0B3BF9C}"/>
          </ac:cxnSpMkLst>
        </pc:cxnChg>
        <pc:cxnChg chg="del mod">
          <ac:chgData name="JEFER ALEXIS GONZALEZ ROMERO" userId="08ba0674-43ab-477e-ab30-8ff5d40b1c03" providerId="ADAL" clId="{21F038DC-50F8-407D-9E6A-0C3A5EBD9DF7}" dt="2022-09-16T02:21:30.051" v="43" actId="478"/>
          <ac:cxnSpMkLst>
            <pc:docMk/>
            <pc:sldMk cId="3806955769" sldId="256"/>
            <ac:cxnSpMk id="1094" creationId="{1935C70B-7EB6-3D0C-B352-8FA2CE09BD67}"/>
          </ac:cxnSpMkLst>
        </pc:cxnChg>
        <pc:cxnChg chg="del mod">
          <ac:chgData name="JEFER ALEXIS GONZALEZ ROMERO" userId="08ba0674-43ab-477e-ab30-8ff5d40b1c03" providerId="ADAL" clId="{21F038DC-50F8-407D-9E6A-0C3A5EBD9DF7}" dt="2022-09-16T02:21:27.277" v="41" actId="478"/>
          <ac:cxnSpMkLst>
            <pc:docMk/>
            <pc:sldMk cId="3806955769" sldId="256"/>
            <ac:cxnSpMk id="1101" creationId="{9527A940-CE14-B54F-8E33-E0501062AB9B}"/>
          </ac:cxnSpMkLst>
        </pc:cxnChg>
        <pc:cxnChg chg="del mod">
          <ac:chgData name="JEFER ALEXIS GONZALEZ ROMERO" userId="08ba0674-43ab-477e-ab30-8ff5d40b1c03" providerId="ADAL" clId="{21F038DC-50F8-407D-9E6A-0C3A5EBD9DF7}" dt="2022-09-16T02:21:30.051" v="43" actId="478"/>
          <ac:cxnSpMkLst>
            <pc:docMk/>
            <pc:sldMk cId="3806955769" sldId="256"/>
            <ac:cxnSpMk id="1107" creationId="{B911887F-EF11-329B-7B9F-2D51F882159A}"/>
          </ac:cxnSpMkLst>
        </pc:cxnChg>
        <pc:cxnChg chg="del mod">
          <ac:chgData name="JEFER ALEXIS GONZALEZ ROMERO" userId="08ba0674-43ab-477e-ab30-8ff5d40b1c03" providerId="ADAL" clId="{21F038DC-50F8-407D-9E6A-0C3A5EBD9DF7}" dt="2022-09-16T02:21:32.153" v="46" actId="478"/>
          <ac:cxnSpMkLst>
            <pc:docMk/>
            <pc:sldMk cId="3806955769" sldId="256"/>
            <ac:cxnSpMk id="1112" creationId="{EE376B04-A8FE-9654-8FFB-A14934E11D17}"/>
          </ac:cxnSpMkLst>
        </pc:cxnChg>
        <pc:cxnChg chg="del mod">
          <ac:chgData name="JEFER ALEXIS GONZALEZ ROMERO" userId="08ba0674-43ab-477e-ab30-8ff5d40b1c03" providerId="ADAL" clId="{21F038DC-50F8-407D-9E6A-0C3A5EBD9DF7}" dt="2022-09-16T02:21:27.277" v="41" actId="478"/>
          <ac:cxnSpMkLst>
            <pc:docMk/>
            <pc:sldMk cId="3806955769" sldId="256"/>
            <ac:cxnSpMk id="1127" creationId="{0799663B-6F98-1E67-7FF3-6348CED1244E}"/>
          </ac:cxnSpMkLst>
        </pc:cxnChg>
        <pc:cxnChg chg="del mod">
          <ac:chgData name="JEFER ALEXIS GONZALEZ ROMERO" userId="08ba0674-43ab-477e-ab30-8ff5d40b1c03" providerId="ADAL" clId="{21F038DC-50F8-407D-9E6A-0C3A5EBD9DF7}" dt="2022-09-16T02:21:27.277" v="41" actId="478"/>
          <ac:cxnSpMkLst>
            <pc:docMk/>
            <pc:sldMk cId="3806955769" sldId="256"/>
            <ac:cxnSpMk id="1130" creationId="{324EC998-19AF-42F8-A7C0-F4C813D18CD6}"/>
          </ac:cxnSpMkLst>
        </pc:cxnChg>
        <pc:cxnChg chg="del mod">
          <ac:chgData name="JEFER ALEXIS GONZALEZ ROMERO" userId="08ba0674-43ab-477e-ab30-8ff5d40b1c03" providerId="ADAL" clId="{21F038DC-50F8-407D-9E6A-0C3A5EBD9DF7}" dt="2022-09-16T02:21:27.277" v="41" actId="478"/>
          <ac:cxnSpMkLst>
            <pc:docMk/>
            <pc:sldMk cId="3806955769" sldId="256"/>
            <ac:cxnSpMk id="1157" creationId="{1330EFEF-8C8E-4C8B-A621-08C0E5578E4B}"/>
          </ac:cxnSpMkLst>
        </pc:cxnChg>
        <pc:cxnChg chg="del mod">
          <ac:chgData name="JEFER ALEXIS GONZALEZ ROMERO" userId="08ba0674-43ab-477e-ab30-8ff5d40b1c03" providerId="ADAL" clId="{21F038DC-50F8-407D-9E6A-0C3A5EBD9DF7}" dt="2022-09-16T02:21:27.277" v="41" actId="478"/>
          <ac:cxnSpMkLst>
            <pc:docMk/>
            <pc:sldMk cId="3806955769" sldId="256"/>
            <ac:cxnSpMk id="1158" creationId="{DDD697B8-27C7-AD2F-6BC2-109BA57995E9}"/>
          </ac:cxnSpMkLst>
        </pc:cxnChg>
        <pc:cxnChg chg="del mod">
          <ac:chgData name="JEFER ALEXIS GONZALEZ ROMERO" userId="08ba0674-43ab-477e-ab30-8ff5d40b1c03" providerId="ADAL" clId="{21F038DC-50F8-407D-9E6A-0C3A5EBD9DF7}" dt="2022-09-16T02:21:27.277" v="41" actId="478"/>
          <ac:cxnSpMkLst>
            <pc:docMk/>
            <pc:sldMk cId="3806955769" sldId="256"/>
            <ac:cxnSpMk id="1159" creationId="{09E1C50D-2D58-388D-2B55-BA14BA24619C}"/>
          </ac:cxnSpMkLst>
        </pc:cxnChg>
        <pc:cxnChg chg="del mod">
          <ac:chgData name="JEFER ALEXIS GONZALEZ ROMERO" userId="08ba0674-43ab-477e-ab30-8ff5d40b1c03" providerId="ADAL" clId="{21F038DC-50F8-407D-9E6A-0C3A5EBD9DF7}" dt="2022-09-16T02:21:27.277" v="41" actId="478"/>
          <ac:cxnSpMkLst>
            <pc:docMk/>
            <pc:sldMk cId="3806955769" sldId="256"/>
            <ac:cxnSpMk id="1184" creationId="{95A13C24-AAE5-E676-4CDD-87EE53839EB0}"/>
          </ac:cxnSpMkLst>
        </pc:cxnChg>
        <pc:cxnChg chg="del mod">
          <ac:chgData name="JEFER ALEXIS GONZALEZ ROMERO" userId="08ba0674-43ab-477e-ab30-8ff5d40b1c03" providerId="ADAL" clId="{21F038DC-50F8-407D-9E6A-0C3A5EBD9DF7}" dt="2022-09-16T02:21:27.277" v="41" actId="478"/>
          <ac:cxnSpMkLst>
            <pc:docMk/>
            <pc:sldMk cId="3806955769" sldId="256"/>
            <ac:cxnSpMk id="1188" creationId="{B2BFB6C0-D5F0-84D3-CA68-3C1881310A74}"/>
          </ac:cxnSpMkLst>
        </pc:cxnChg>
        <pc:cxnChg chg="del mod">
          <ac:chgData name="JEFER ALEXIS GONZALEZ ROMERO" userId="08ba0674-43ab-477e-ab30-8ff5d40b1c03" providerId="ADAL" clId="{21F038DC-50F8-407D-9E6A-0C3A5EBD9DF7}" dt="2022-09-16T02:21:27.277" v="41" actId="478"/>
          <ac:cxnSpMkLst>
            <pc:docMk/>
            <pc:sldMk cId="3806955769" sldId="256"/>
            <ac:cxnSpMk id="1194" creationId="{6AF9CC8C-336F-B1EC-1E35-B6DDA01F5772}"/>
          </ac:cxnSpMkLst>
        </pc:cxnChg>
        <pc:cxnChg chg="del mod">
          <ac:chgData name="JEFER ALEXIS GONZALEZ ROMERO" userId="08ba0674-43ab-477e-ab30-8ff5d40b1c03" providerId="ADAL" clId="{21F038DC-50F8-407D-9E6A-0C3A5EBD9DF7}" dt="2022-09-16T02:21:27.277" v="41" actId="478"/>
          <ac:cxnSpMkLst>
            <pc:docMk/>
            <pc:sldMk cId="3806955769" sldId="256"/>
            <ac:cxnSpMk id="1198" creationId="{835D54CE-736B-F464-26BE-8A2B9D24AE91}"/>
          </ac:cxnSpMkLst>
        </pc:cxnChg>
        <pc:cxnChg chg="del mod">
          <ac:chgData name="JEFER ALEXIS GONZALEZ ROMERO" userId="08ba0674-43ab-477e-ab30-8ff5d40b1c03" providerId="ADAL" clId="{21F038DC-50F8-407D-9E6A-0C3A5EBD9DF7}" dt="2022-09-16T02:21:27.277" v="41" actId="478"/>
          <ac:cxnSpMkLst>
            <pc:docMk/>
            <pc:sldMk cId="3806955769" sldId="256"/>
            <ac:cxnSpMk id="1207" creationId="{AFE72475-48DB-6035-2E02-302671B8DE99}"/>
          </ac:cxnSpMkLst>
        </pc:cxnChg>
        <pc:cxnChg chg="del mod">
          <ac:chgData name="JEFER ALEXIS GONZALEZ ROMERO" userId="08ba0674-43ab-477e-ab30-8ff5d40b1c03" providerId="ADAL" clId="{21F038DC-50F8-407D-9E6A-0C3A5EBD9DF7}" dt="2022-09-16T02:21:27.277" v="41" actId="478"/>
          <ac:cxnSpMkLst>
            <pc:docMk/>
            <pc:sldMk cId="3806955769" sldId="256"/>
            <ac:cxnSpMk id="1210" creationId="{EB0EFF99-C0A3-EB5A-AEC8-2D9685799303}"/>
          </ac:cxnSpMkLst>
        </pc:cxnChg>
        <pc:cxnChg chg="del mod">
          <ac:chgData name="JEFER ALEXIS GONZALEZ ROMERO" userId="08ba0674-43ab-477e-ab30-8ff5d40b1c03" providerId="ADAL" clId="{21F038DC-50F8-407D-9E6A-0C3A5EBD9DF7}" dt="2022-09-16T02:21:30.051" v="43" actId="478"/>
          <ac:cxnSpMkLst>
            <pc:docMk/>
            <pc:sldMk cId="3806955769" sldId="256"/>
            <ac:cxnSpMk id="1222" creationId="{8F41A10F-E43D-9EC6-BA4A-5A73AAB08525}"/>
          </ac:cxnSpMkLst>
        </pc:cxnChg>
        <pc:cxnChg chg="add mod">
          <ac:chgData name="JEFER ALEXIS GONZALEZ ROMERO" userId="08ba0674-43ab-477e-ab30-8ff5d40b1c03" providerId="ADAL" clId="{21F038DC-50F8-407D-9E6A-0C3A5EBD9DF7}" dt="2022-09-16T02:50:45.100" v="811" actId="14100"/>
          <ac:cxnSpMkLst>
            <pc:docMk/>
            <pc:sldMk cId="3806955769" sldId="256"/>
            <ac:cxnSpMk id="1261" creationId="{7EFEA9B8-5667-48E2-3012-767592E2EF8B}"/>
          </ac:cxnSpMkLst>
        </pc:cxnChg>
        <pc:cxnChg chg="add mod">
          <ac:chgData name="JEFER ALEXIS GONZALEZ ROMERO" userId="08ba0674-43ab-477e-ab30-8ff5d40b1c03" providerId="ADAL" clId="{21F038DC-50F8-407D-9E6A-0C3A5EBD9DF7}" dt="2022-09-16T02:29:16.486" v="229" actId="14100"/>
          <ac:cxnSpMkLst>
            <pc:docMk/>
            <pc:sldMk cId="3806955769" sldId="256"/>
            <ac:cxnSpMk id="1265" creationId="{2DA915E3-EC4C-291D-880E-0D3978F635A8}"/>
          </ac:cxnSpMkLst>
        </pc:cxnChg>
        <pc:cxnChg chg="add mod">
          <ac:chgData name="JEFER ALEXIS GONZALEZ ROMERO" userId="08ba0674-43ab-477e-ab30-8ff5d40b1c03" providerId="ADAL" clId="{21F038DC-50F8-407D-9E6A-0C3A5EBD9DF7}" dt="2022-09-16T02:50:24.808" v="803" actId="14100"/>
          <ac:cxnSpMkLst>
            <pc:docMk/>
            <pc:sldMk cId="3806955769" sldId="256"/>
            <ac:cxnSpMk id="1270" creationId="{EB8AEA1A-2E11-6E73-9EF1-7EDF411B3A68}"/>
          </ac:cxnSpMkLst>
        </pc:cxnChg>
        <pc:cxnChg chg="add mod">
          <ac:chgData name="JEFER ALEXIS GONZALEZ ROMERO" userId="08ba0674-43ab-477e-ab30-8ff5d40b1c03" providerId="ADAL" clId="{21F038DC-50F8-407D-9E6A-0C3A5EBD9DF7}" dt="2022-09-16T02:35:37.784" v="383" actId="1076"/>
          <ac:cxnSpMkLst>
            <pc:docMk/>
            <pc:sldMk cId="3806955769" sldId="256"/>
            <ac:cxnSpMk id="1281" creationId="{0641E127-25D9-5779-2A38-70810D1A774E}"/>
          </ac:cxnSpMkLst>
        </pc:cxnChg>
        <pc:cxnChg chg="add mod">
          <ac:chgData name="JEFER ALEXIS GONZALEZ ROMERO" userId="08ba0674-43ab-477e-ab30-8ff5d40b1c03" providerId="ADAL" clId="{21F038DC-50F8-407D-9E6A-0C3A5EBD9DF7}" dt="2022-09-16T02:52:18.359" v="840" actId="1076"/>
          <ac:cxnSpMkLst>
            <pc:docMk/>
            <pc:sldMk cId="3806955769" sldId="256"/>
            <ac:cxnSpMk id="1294" creationId="{1D895D93-31E1-2D66-C246-C68E98BFCB4D}"/>
          </ac:cxnSpMkLst>
        </pc:cxnChg>
        <pc:cxnChg chg="add mod">
          <ac:chgData name="JEFER ALEXIS GONZALEZ ROMERO" userId="08ba0674-43ab-477e-ab30-8ff5d40b1c03" providerId="ADAL" clId="{21F038DC-50F8-407D-9E6A-0C3A5EBD9DF7}" dt="2022-09-16T02:50:24.808" v="803" actId="14100"/>
          <ac:cxnSpMkLst>
            <pc:docMk/>
            <pc:sldMk cId="3806955769" sldId="256"/>
            <ac:cxnSpMk id="1303" creationId="{A361D25F-3CF4-3693-7459-B3A7D346D44E}"/>
          </ac:cxnSpMkLst>
        </pc:cxnChg>
        <pc:cxnChg chg="add mod">
          <ac:chgData name="JEFER ALEXIS GONZALEZ ROMERO" userId="08ba0674-43ab-477e-ab30-8ff5d40b1c03" providerId="ADAL" clId="{21F038DC-50F8-407D-9E6A-0C3A5EBD9DF7}" dt="2022-09-16T02:52:39.080" v="844" actId="1076"/>
          <ac:cxnSpMkLst>
            <pc:docMk/>
            <pc:sldMk cId="3806955769" sldId="256"/>
            <ac:cxnSpMk id="1309" creationId="{09499D82-95B6-5407-0A3A-8CC68649160B}"/>
          </ac:cxnSpMkLst>
        </pc:cxnChg>
        <pc:cxnChg chg="add mod">
          <ac:chgData name="JEFER ALEXIS GONZALEZ ROMERO" userId="08ba0674-43ab-477e-ab30-8ff5d40b1c03" providerId="ADAL" clId="{21F038DC-50F8-407D-9E6A-0C3A5EBD9DF7}" dt="2022-09-16T02:52:39.080" v="844" actId="1076"/>
          <ac:cxnSpMkLst>
            <pc:docMk/>
            <pc:sldMk cId="3806955769" sldId="256"/>
            <ac:cxnSpMk id="1324" creationId="{0FC170C1-D228-A16D-09C7-CA5BFA6AC9EC}"/>
          </ac:cxnSpMkLst>
        </pc:cxnChg>
        <pc:cxnChg chg="add mod">
          <ac:chgData name="JEFER ALEXIS GONZALEZ ROMERO" userId="08ba0674-43ab-477e-ab30-8ff5d40b1c03" providerId="ADAL" clId="{21F038DC-50F8-407D-9E6A-0C3A5EBD9DF7}" dt="2022-09-16T02:39:23.415" v="585" actId="14100"/>
          <ac:cxnSpMkLst>
            <pc:docMk/>
            <pc:sldMk cId="3806955769" sldId="256"/>
            <ac:cxnSpMk id="1337" creationId="{850A1916-7B15-8B84-2836-7EA520856B9C}"/>
          </ac:cxnSpMkLst>
        </pc:cxnChg>
        <pc:cxnChg chg="add mod">
          <ac:chgData name="JEFER ALEXIS GONZALEZ ROMERO" userId="08ba0674-43ab-477e-ab30-8ff5d40b1c03" providerId="ADAL" clId="{21F038DC-50F8-407D-9E6A-0C3A5EBD9DF7}" dt="2022-09-16T02:51:40.698" v="833" actId="14100"/>
          <ac:cxnSpMkLst>
            <pc:docMk/>
            <pc:sldMk cId="3806955769" sldId="256"/>
            <ac:cxnSpMk id="1340" creationId="{B7CC9B9F-BF8F-9973-80E3-D1959F5B842C}"/>
          </ac:cxnSpMkLst>
        </pc:cxnChg>
        <pc:cxnChg chg="add mod">
          <ac:chgData name="JEFER ALEXIS GONZALEZ ROMERO" userId="08ba0674-43ab-477e-ab30-8ff5d40b1c03" providerId="ADAL" clId="{21F038DC-50F8-407D-9E6A-0C3A5EBD9DF7}" dt="2022-09-16T02:51:03.741" v="815" actId="14100"/>
          <ac:cxnSpMkLst>
            <pc:docMk/>
            <pc:sldMk cId="3806955769" sldId="256"/>
            <ac:cxnSpMk id="1352" creationId="{5046B1FB-2312-07E0-F7E6-5854944B896F}"/>
          </ac:cxnSpMkLst>
        </pc:cxnChg>
        <pc:cxnChg chg="add mod">
          <ac:chgData name="JEFER ALEXIS GONZALEZ ROMERO" userId="08ba0674-43ab-477e-ab30-8ff5d40b1c03" providerId="ADAL" clId="{21F038DC-50F8-407D-9E6A-0C3A5EBD9DF7}" dt="2022-09-16T02:51:33.702" v="828" actId="14100"/>
          <ac:cxnSpMkLst>
            <pc:docMk/>
            <pc:sldMk cId="3806955769" sldId="256"/>
            <ac:cxnSpMk id="1357" creationId="{D87E3734-20B5-DAED-20D9-5BA29469BC35}"/>
          </ac:cxnSpMkLst>
        </pc:cxnChg>
        <pc:cxnChg chg="add mod">
          <ac:chgData name="JEFER ALEXIS GONZALEZ ROMERO" userId="08ba0674-43ab-477e-ab30-8ff5d40b1c03" providerId="ADAL" clId="{21F038DC-50F8-407D-9E6A-0C3A5EBD9DF7}" dt="2022-09-16T02:51:12.985" v="819" actId="14100"/>
          <ac:cxnSpMkLst>
            <pc:docMk/>
            <pc:sldMk cId="3806955769" sldId="256"/>
            <ac:cxnSpMk id="1365" creationId="{D3A8896D-79F3-6113-933A-9852AFACF2CB}"/>
          </ac:cxnSpMkLst>
        </pc:cxnChg>
        <pc:cxnChg chg="add mod">
          <ac:chgData name="JEFER ALEXIS GONZALEZ ROMERO" userId="08ba0674-43ab-477e-ab30-8ff5d40b1c03" providerId="ADAL" clId="{21F038DC-50F8-407D-9E6A-0C3A5EBD9DF7}" dt="2022-09-16T02:51:18.010" v="820" actId="14100"/>
          <ac:cxnSpMkLst>
            <pc:docMk/>
            <pc:sldMk cId="3806955769" sldId="256"/>
            <ac:cxnSpMk id="1375" creationId="{D0020D89-3ADF-D588-A0EA-0F2144E8EC5D}"/>
          </ac:cxnSpMkLst>
        </pc:cxnChg>
        <pc:cxnChg chg="add mod">
          <ac:chgData name="JEFER ALEXIS GONZALEZ ROMERO" userId="08ba0674-43ab-477e-ab30-8ff5d40b1c03" providerId="ADAL" clId="{21F038DC-50F8-407D-9E6A-0C3A5EBD9DF7}" dt="2022-09-16T02:52:32.015" v="842" actId="14100"/>
          <ac:cxnSpMkLst>
            <pc:docMk/>
            <pc:sldMk cId="3806955769" sldId="256"/>
            <ac:cxnSpMk id="1380" creationId="{9F6B3735-9D98-3121-FA70-CE5B5FDEBFFD}"/>
          </ac:cxnSpMkLst>
        </pc:cxnChg>
        <pc:cxnChg chg="add mod">
          <ac:chgData name="JEFER ALEXIS GONZALEZ ROMERO" userId="08ba0674-43ab-477e-ab30-8ff5d40b1c03" providerId="ADAL" clId="{21F038DC-50F8-407D-9E6A-0C3A5EBD9DF7}" dt="2022-09-16T02:51:45.914" v="834" actId="1076"/>
          <ac:cxnSpMkLst>
            <pc:docMk/>
            <pc:sldMk cId="3806955769" sldId="256"/>
            <ac:cxnSpMk id="1388" creationId="{0BAE33BF-3100-9C98-7EE5-2175D08C6398}"/>
          </ac:cxnSpMkLst>
        </pc:cxnChg>
      </pc:sldChg>
      <pc:sldChg chg="addSp delSp modSp new mod">
        <pc:chgData name="JEFER ALEXIS GONZALEZ ROMERO" userId="08ba0674-43ab-477e-ab30-8ff5d40b1c03" providerId="ADAL" clId="{21F038DC-50F8-407D-9E6A-0C3A5EBD9DF7}" dt="2022-09-16T02:24:48.844" v="109" actId="790"/>
        <pc:sldMkLst>
          <pc:docMk/>
          <pc:sldMk cId="1095395118" sldId="257"/>
        </pc:sldMkLst>
        <pc:spChg chg="del">
          <ac:chgData name="JEFER ALEXIS GONZALEZ ROMERO" userId="08ba0674-43ab-477e-ab30-8ff5d40b1c03" providerId="ADAL" clId="{21F038DC-50F8-407D-9E6A-0C3A5EBD9DF7}" dt="2022-09-16T02:20:27.584" v="4" actId="478"/>
          <ac:spMkLst>
            <pc:docMk/>
            <pc:sldMk cId="1095395118" sldId="257"/>
            <ac:spMk id="2" creationId="{382C7758-EEEB-D4DF-1D0F-14B60A8D79F7}"/>
          </ac:spMkLst>
        </pc:spChg>
        <pc:spChg chg="del">
          <ac:chgData name="JEFER ALEXIS GONZALEZ ROMERO" userId="08ba0674-43ab-477e-ab30-8ff5d40b1c03" providerId="ADAL" clId="{21F038DC-50F8-407D-9E6A-0C3A5EBD9DF7}" dt="2022-09-16T02:20:28.615" v="5" actId="478"/>
          <ac:spMkLst>
            <pc:docMk/>
            <pc:sldMk cId="1095395118" sldId="257"/>
            <ac:spMk id="3" creationId="{8B958A0B-D01A-A5F7-41C7-93BBA6F58942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5" creationId="{1E778C2B-2D44-CF39-A189-17585B602E8B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9" creationId="{36071D70-53E7-CE0B-222F-595F3840123D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12" creationId="{10458689-BDE7-7082-3463-853FE3115339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16" creationId="{0C31BD1A-D70F-D682-9D91-F1C37DB1E402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20" creationId="{810B1F3E-C688-BBB6-51B6-9B4E03160309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22" creationId="{A55B10C2-3EF2-B5E7-8BFB-7510F9050A51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24" creationId="{92F3D9BD-0EDC-60CA-9361-2E4ECFAD09E2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25" creationId="{9D5AF8E7-8761-57F4-61F3-FE2E92C748B6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28" creationId="{06958B83-EAEA-B3F5-B777-0F4508FE6FAC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29" creationId="{A2B65472-50FE-80D8-4F6E-4DDE02D9C192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31" creationId="{C50567C2-26E8-9ADE-D73B-B84F182ADAF4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32" creationId="{E693A005-65F8-EB98-D052-1177E2DDEAF6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36" creationId="{2D309634-31C3-50FD-08D0-856C3AED5B39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37" creationId="{F101A934-A999-344B-DACE-EE59E296DB53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40" creationId="{54943582-76BE-CDFB-77D4-30FDC7F5532E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41" creationId="{EB56F911-7A16-DE99-0CF3-9333B6115B7F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48" creationId="{39F5262F-D272-CD2C-0F07-4ADECAEFA558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49" creationId="{79AF77CB-63D5-06BF-3ECA-F5E928BEF5EC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54" creationId="{A719C37D-8D1B-EDBB-5AF8-03732752CDE2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55" creationId="{BDE17603-4A70-2A90-307D-7F6E2EC66C4B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56" creationId="{674129BA-B562-1569-D7FE-A8BA94997885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58" creationId="{B4B4A48F-2B1E-C219-B573-05798853CB1F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59" creationId="{BEF7CC52-9097-738E-438B-94B92171F75A}"/>
          </ac:spMkLst>
        </pc:spChg>
        <pc:spChg chg="add mod">
          <ac:chgData name="JEFER ALEXIS GONZALEZ ROMERO" userId="08ba0674-43ab-477e-ab30-8ff5d40b1c03" providerId="ADAL" clId="{21F038DC-50F8-407D-9E6A-0C3A5EBD9DF7}" dt="2022-09-16T02:20:44.564" v="6"/>
          <ac:spMkLst>
            <pc:docMk/>
            <pc:sldMk cId="1095395118" sldId="257"/>
            <ac:spMk id="60" creationId="{32A01125-4A9E-7AB7-B2FA-A6F297E5FF01}"/>
          </ac:spMkLst>
        </pc:sp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4" creationId="{9EB25289-2FA2-6CD2-9143-0371BD07B182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6" creationId="{B8C5A0BF-B427-30CB-A987-73775BFA713B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8" creationId="{B2941E07-2794-562F-518F-2FFCFF73E86D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11" creationId="{E28BB84C-0668-DAB6-E229-25800BB784BF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13" creationId="{B41B6697-7A4C-EA42-0AAA-90C57C26F8CB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15" creationId="{D1E2E68A-A998-AE68-A1AA-DE7929ECE3BC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17" creationId="{4AB261C7-D62D-AA74-D0F9-C82DD4BA7DC4}"/>
          </ac:graphicFrameMkLst>
        </pc:graphicFrameChg>
        <pc:graphicFrameChg chg="add mod modGraphic">
          <ac:chgData name="JEFER ALEXIS GONZALEZ ROMERO" userId="08ba0674-43ab-477e-ab30-8ff5d40b1c03" providerId="ADAL" clId="{21F038DC-50F8-407D-9E6A-0C3A5EBD9DF7}" dt="2022-09-16T02:24:48.844" v="109" actId="790"/>
          <ac:graphicFrameMkLst>
            <pc:docMk/>
            <pc:sldMk cId="1095395118" sldId="257"/>
            <ac:graphicFrameMk id="19" creationId="{99139553-78F3-5D33-62AA-CAF29B071B4F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23" creationId="{082767BB-8E3B-1B28-9F37-4773532B7EE3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27" creationId="{AACB5CEA-80F5-3A1A-FD4F-3A14E7B5FB5B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30" creationId="{BCDAFB98-A6F1-3939-BAA1-D401381D737F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35" creationId="{D8373F3E-445C-C963-D25A-A62490365E56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39" creationId="{77FB3DE0-8C37-8F74-3275-B29183BE5931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47" creationId="{533FF9DF-9960-BD81-3236-897904884759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53" creationId="{8485EF4B-1E04-139E-A39D-E8024D891A11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57" creationId="{5BBF7C9F-1BDB-DCBB-3001-8DCBC91492BE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63" creationId="{004953B1-5954-3B8A-0C1C-D3D42ABCCE93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64" creationId="{8573E9EE-F31D-1819-5A73-A2ABB0D922B1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67" creationId="{BC3D2FE0-9D69-A1E4-D880-98EF64C056A3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68" creationId="{5E13FCD0-A542-EC80-5A40-A7EF5E899EAB}"/>
          </ac:graphicFrameMkLst>
        </pc:graphicFrameChg>
        <pc:graphicFrameChg chg="add mod">
          <ac:chgData name="JEFER ALEXIS GONZALEZ ROMERO" userId="08ba0674-43ab-477e-ab30-8ff5d40b1c03" providerId="ADAL" clId="{21F038DC-50F8-407D-9E6A-0C3A5EBD9DF7}" dt="2022-09-16T02:20:44.564" v="6"/>
          <ac:graphicFrameMkLst>
            <pc:docMk/>
            <pc:sldMk cId="1095395118" sldId="257"/>
            <ac:graphicFrameMk id="71" creationId="{324BB163-047F-EE09-176A-D2E17A3D3DFD}"/>
          </ac:graphicFrameMkLst>
        </pc:graphicFrame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7" creationId="{060F3378-BEDD-71F8-F273-07B123581421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10" creationId="{78029217-CF69-A80C-8430-7F0B0FA815BA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14" creationId="{5BAFAE2D-6FF9-9381-B31A-5880B3CE9E52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18" creationId="{00AE9A61-D6D8-AE9E-EA08-C1FA5D2441AA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21" creationId="{A5AFB4BA-46DC-A100-99D2-D200A058D965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26" creationId="{4AB0318B-EB8F-EBD9-9959-8D49210A2ED1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33" creationId="{DDC390ED-9EE2-52DA-856D-D3BC25355B3E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34" creationId="{DF96871B-C92A-72B9-DD4F-9AFB3C6E1711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38" creationId="{AFFA2211-8294-4128-74A4-FAFE03836619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42" creationId="{FD4EBBFF-D327-C605-5CFD-3575B45C3559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43" creationId="{C853EF41-711B-3163-D90B-69E96066DE9A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44" creationId="{38CCDB91-03B8-7A05-9E24-D94A91B70D49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45" creationId="{7A1FBD95-2C0A-5183-AFC9-EE255D474809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46" creationId="{EE6E8E83-FD0E-30D1-3E56-E264596B92C8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50" creationId="{55DB122C-E08F-D465-1698-012E3A956922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51" creationId="{6C83BBDA-6923-6C39-DE77-B59AD01F42E5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52" creationId="{C2976558-E32D-EEF6-C185-C26EAE4F967D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61" creationId="{E8865AC6-ED00-A3DF-5742-DB414A43ED2A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62" creationId="{CF4F63E3-4AD6-6C54-6EAC-654B53F0CFDD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65" creationId="{C218C2F4-92E0-EA1C-78A9-2D1C9AF100CC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66" creationId="{D55B04DF-7DF5-67A4-4B74-E21471181BAB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69" creationId="{D29B532B-B9CE-70B4-CCAA-3459EFDFFC1D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70" creationId="{0250FD61-95EF-1A4D-6437-E6D87EDB8554}"/>
          </ac:cxnSpMkLst>
        </pc:cxnChg>
        <pc:cxnChg chg="add mod">
          <ac:chgData name="JEFER ALEXIS GONZALEZ ROMERO" userId="08ba0674-43ab-477e-ab30-8ff5d40b1c03" providerId="ADAL" clId="{21F038DC-50F8-407D-9E6A-0C3A5EBD9DF7}" dt="2022-09-16T02:20:44.564" v="6"/>
          <ac:cxnSpMkLst>
            <pc:docMk/>
            <pc:sldMk cId="1095395118" sldId="257"/>
            <ac:cxnSpMk id="72" creationId="{F961D0D3-882A-907C-2805-D3ECFE6545C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F5B85-FE1B-4D24-8B23-448A93DD82F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DB690-1432-417C-9328-D9204A2A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DB690-1432-417C-9328-D9204A2A87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7694-FFA6-4577-8A60-4A873CCE9FC7}" type="datetimeFigureOut">
              <a:rPr lang="es-CO" smtClean="0"/>
              <a:t>16/09/2022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DFED-F156-4EFE-9F47-3F2CBAA752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43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7694-FFA6-4577-8A60-4A873CCE9FC7}" type="datetimeFigureOut">
              <a:rPr lang="es-CO" smtClean="0"/>
              <a:t>16/09/2022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DFED-F156-4EFE-9F47-3F2CBAA752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65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7694-FFA6-4577-8A60-4A873CCE9FC7}" type="datetimeFigureOut">
              <a:rPr lang="es-CO" smtClean="0"/>
              <a:t>16/09/2022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DFED-F156-4EFE-9F47-3F2CBAA752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7694-FFA6-4577-8A60-4A873CCE9FC7}" type="datetimeFigureOut">
              <a:rPr lang="es-CO" smtClean="0"/>
              <a:t>16/09/2022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DFED-F156-4EFE-9F47-3F2CBAA752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258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7694-FFA6-4577-8A60-4A873CCE9FC7}" type="datetimeFigureOut">
              <a:rPr lang="es-CO" smtClean="0"/>
              <a:t>16/09/2022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DFED-F156-4EFE-9F47-3F2CBAA752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386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7694-FFA6-4577-8A60-4A873CCE9FC7}" type="datetimeFigureOut">
              <a:rPr lang="es-CO" smtClean="0"/>
              <a:t>16/09/2022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DFED-F156-4EFE-9F47-3F2CBAA752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908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7694-FFA6-4577-8A60-4A873CCE9FC7}" type="datetimeFigureOut">
              <a:rPr lang="es-CO" smtClean="0"/>
              <a:t>16/09/2022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DFED-F156-4EFE-9F47-3F2CBAA752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64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7694-FFA6-4577-8A60-4A873CCE9FC7}" type="datetimeFigureOut">
              <a:rPr lang="es-CO" smtClean="0"/>
              <a:t>16/09/2022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DFED-F156-4EFE-9F47-3F2CBAA752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70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7694-FFA6-4577-8A60-4A873CCE9FC7}" type="datetimeFigureOut">
              <a:rPr lang="es-CO" smtClean="0"/>
              <a:t>16/09/2022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DFED-F156-4EFE-9F47-3F2CBAA752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825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7694-FFA6-4577-8A60-4A873CCE9FC7}" type="datetimeFigureOut">
              <a:rPr lang="es-CO" smtClean="0"/>
              <a:t>16/09/2022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DFED-F156-4EFE-9F47-3F2CBAA752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488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7694-FFA6-4577-8A60-4A873CCE9FC7}" type="datetimeFigureOut">
              <a:rPr lang="es-CO" smtClean="0"/>
              <a:t>16/09/2022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DFED-F156-4EFE-9F47-3F2CBAA752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74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F7694-FFA6-4577-8A60-4A873CCE9FC7}" type="datetimeFigureOut">
              <a:rPr lang="es-CO" smtClean="0"/>
              <a:t>16/09/2022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DFED-F156-4EFE-9F47-3F2CBAA7524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63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Tabla 4">
            <a:extLst>
              <a:ext uri="{FF2B5EF4-FFF2-40B4-BE49-F238E27FC236}">
                <a16:creationId xmlns:a16="http://schemas.microsoft.com/office/drawing/2014/main" id="{30A9393F-CD9D-441E-B414-DA825A4FC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52741"/>
              </p:ext>
            </p:extLst>
          </p:nvPr>
        </p:nvGraphicFramePr>
        <p:xfrm>
          <a:off x="7203222" y="4087802"/>
          <a:ext cx="1494012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012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239017">
                <a:tc>
                  <a:txBody>
                    <a:bodyPr/>
                    <a:lstStyle/>
                    <a:p>
                      <a:pPr algn="ctr"/>
                      <a:r>
                        <a:rPr lang="es-CO" sz="1300">
                          <a:solidFill>
                            <a:schemeClr val="tx1"/>
                          </a:solidFill>
                        </a:rPr>
                        <a:t>Expense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566094">
                <a:tc>
                  <a:txBody>
                    <a:bodyPr/>
                    <a:lstStyle/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amount:5000000</a:t>
                      </a: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creationDate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splitWithAll</a:t>
                      </a:r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: true</a:t>
                      </a: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payments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owner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ticket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graphicFrame>
        <p:nvGraphicFramePr>
          <p:cNvPr id="51" name="Tabla 4">
            <a:extLst>
              <a:ext uri="{FF2B5EF4-FFF2-40B4-BE49-F238E27FC236}">
                <a16:creationId xmlns:a16="http://schemas.microsoft.com/office/drawing/2014/main" id="{FD47622A-C451-7E87-5DFF-39D5C074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5410"/>
              </p:ext>
            </p:extLst>
          </p:nvPr>
        </p:nvGraphicFramePr>
        <p:xfrm>
          <a:off x="179752" y="1027283"/>
          <a:ext cx="1352551" cy="855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1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239017">
                <a:tc>
                  <a:txBody>
                    <a:bodyPr/>
                    <a:lstStyle/>
                    <a:p>
                      <a:pPr algn="ctr"/>
                      <a:r>
                        <a:rPr lang="es-CO" sz="1300">
                          <a:solidFill>
                            <a:schemeClr val="tx1"/>
                          </a:solidFill>
                        </a:rPr>
                        <a:t>SplitAccountApp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566094">
                <a:tc>
                  <a:txBody>
                    <a:bodyPr/>
                    <a:lstStyle/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people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groups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53" name="Rectángulo 52">
            <a:extLst>
              <a:ext uri="{FF2B5EF4-FFF2-40B4-BE49-F238E27FC236}">
                <a16:creationId xmlns:a16="http://schemas.microsoft.com/office/drawing/2014/main" id="{2981EEB9-E420-DE65-A62D-8C6A88873E84}"/>
              </a:ext>
            </a:extLst>
          </p:cNvPr>
          <p:cNvSpPr/>
          <p:nvPr/>
        </p:nvSpPr>
        <p:spPr>
          <a:xfrm>
            <a:off x="1039221" y="1359654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4" name="Conector: curvado 8">
            <a:extLst>
              <a:ext uri="{FF2B5EF4-FFF2-40B4-BE49-F238E27FC236}">
                <a16:creationId xmlns:a16="http://schemas.microsoft.com/office/drawing/2014/main" id="{F4FD5F21-04C5-6E48-3CCF-9E3BE0589BC9}"/>
              </a:ext>
            </a:extLst>
          </p:cNvPr>
          <p:cNvCxnSpPr>
            <a:cxnSpLocks/>
            <a:stCxn id="53" idx="3"/>
            <a:endCxn id="1247" idx="0"/>
          </p:cNvCxnSpPr>
          <p:nvPr/>
        </p:nvCxnSpPr>
        <p:spPr>
          <a:xfrm>
            <a:off x="1209342" y="1434082"/>
            <a:ext cx="3520499" cy="26662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Rectángulo 1047">
            <a:extLst>
              <a:ext uri="{FF2B5EF4-FFF2-40B4-BE49-F238E27FC236}">
                <a16:creationId xmlns:a16="http://schemas.microsoft.com/office/drawing/2014/main" id="{46F6D81F-FDD4-54EA-0E51-F8CE79A6CF66}"/>
              </a:ext>
            </a:extLst>
          </p:cNvPr>
          <p:cNvSpPr/>
          <p:nvPr/>
        </p:nvSpPr>
        <p:spPr>
          <a:xfrm>
            <a:off x="1039221" y="1582290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239" name="Tabla 4">
            <a:extLst>
              <a:ext uri="{FF2B5EF4-FFF2-40B4-BE49-F238E27FC236}">
                <a16:creationId xmlns:a16="http://schemas.microsoft.com/office/drawing/2014/main" id="{A6FF3B4C-F473-E430-D405-0C0EE1AD2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09002"/>
              </p:ext>
            </p:extLst>
          </p:nvPr>
        </p:nvGraphicFramePr>
        <p:xfrm>
          <a:off x="552325" y="3172430"/>
          <a:ext cx="1352551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1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239017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566094">
                <a:tc>
                  <a:txBody>
                    <a:bodyPr/>
                    <a:lstStyle/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startate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endDate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organizer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expenses</a:t>
                      </a: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members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graphicFrame>
        <p:nvGraphicFramePr>
          <p:cNvPr id="1241" name="Tabla 4">
            <a:extLst>
              <a:ext uri="{FF2B5EF4-FFF2-40B4-BE49-F238E27FC236}">
                <a16:creationId xmlns:a16="http://schemas.microsoft.com/office/drawing/2014/main" id="{42A44F14-26A9-48D7-78D1-8B9D918E8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70673"/>
              </p:ext>
            </p:extLst>
          </p:nvPr>
        </p:nvGraphicFramePr>
        <p:xfrm>
          <a:off x="262234" y="2119900"/>
          <a:ext cx="1650603" cy="64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03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80713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53296">
                <a:tc>
                  <a:txBody>
                    <a:bodyPr/>
                    <a:lstStyle/>
                    <a:p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graphicFrame>
        <p:nvGraphicFramePr>
          <p:cNvPr id="1247" name="Tabla 4">
            <a:extLst>
              <a:ext uri="{FF2B5EF4-FFF2-40B4-BE49-F238E27FC236}">
                <a16:creationId xmlns:a16="http://schemas.microsoft.com/office/drawing/2014/main" id="{BE111AE6-2F44-D1BD-D651-C5D64F226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754534"/>
              </p:ext>
            </p:extLst>
          </p:nvPr>
        </p:nvGraphicFramePr>
        <p:xfrm>
          <a:off x="3901677" y="1700708"/>
          <a:ext cx="1656329" cy="64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329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80713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&lt;email, </a:t>
                      </a:r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Person</a:t>
                      </a:r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53296">
                <a:tc>
                  <a:txBody>
                    <a:bodyPr/>
                    <a:lstStyle/>
                    <a:p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1249" name="Rectángulo 1248">
            <a:extLst>
              <a:ext uri="{FF2B5EF4-FFF2-40B4-BE49-F238E27FC236}">
                <a16:creationId xmlns:a16="http://schemas.microsoft.com/office/drawing/2014/main" id="{5A2901EC-4F43-D42B-8944-D85CC16EA164}"/>
              </a:ext>
            </a:extLst>
          </p:cNvPr>
          <p:cNvSpPr/>
          <p:nvPr/>
        </p:nvSpPr>
        <p:spPr>
          <a:xfrm>
            <a:off x="3980370" y="2074496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61" name="Conector: curvado 8">
            <a:extLst>
              <a:ext uri="{FF2B5EF4-FFF2-40B4-BE49-F238E27FC236}">
                <a16:creationId xmlns:a16="http://schemas.microsoft.com/office/drawing/2014/main" id="{7EFEA9B8-5667-48E2-3012-767592E2EF8B}"/>
              </a:ext>
            </a:extLst>
          </p:cNvPr>
          <p:cNvCxnSpPr>
            <a:cxnSpLocks/>
            <a:stCxn id="1048" idx="2"/>
            <a:endCxn id="1241" idx="0"/>
          </p:cNvCxnSpPr>
          <p:nvPr/>
        </p:nvCxnSpPr>
        <p:spPr>
          <a:xfrm rot="5400000">
            <a:off x="911531" y="1907151"/>
            <a:ext cx="388754" cy="367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5" name="Conector: curvado 8">
            <a:extLst>
              <a:ext uri="{FF2B5EF4-FFF2-40B4-BE49-F238E27FC236}">
                <a16:creationId xmlns:a16="http://schemas.microsoft.com/office/drawing/2014/main" id="{2DA915E3-EC4C-291D-880E-0D3978F635A8}"/>
              </a:ext>
            </a:extLst>
          </p:cNvPr>
          <p:cNvCxnSpPr>
            <a:cxnSpLocks/>
            <a:stCxn id="111" idx="2"/>
            <a:endCxn id="1239" idx="0"/>
          </p:cNvCxnSpPr>
          <p:nvPr/>
        </p:nvCxnSpPr>
        <p:spPr>
          <a:xfrm rot="16200000" flipH="1">
            <a:off x="626665" y="2570497"/>
            <a:ext cx="530346" cy="67352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69" name="Tabla 4">
            <a:extLst>
              <a:ext uri="{FF2B5EF4-FFF2-40B4-BE49-F238E27FC236}">
                <a16:creationId xmlns:a16="http://schemas.microsoft.com/office/drawing/2014/main" id="{602B3737-797F-2410-9AB7-E4968B71C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82665"/>
              </p:ext>
            </p:extLst>
          </p:nvPr>
        </p:nvGraphicFramePr>
        <p:xfrm>
          <a:off x="2343311" y="4644023"/>
          <a:ext cx="1098399" cy="66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99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90311">
                <a:tc>
                  <a:txBody>
                    <a:bodyPr/>
                    <a:lstStyle/>
                    <a:p>
                      <a:pPr algn="ctr"/>
                      <a:r>
                        <a:rPr lang="es-CO" sz="130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cxnSp>
        <p:nvCxnSpPr>
          <p:cNvPr id="1270" name="Conector: curvado 8">
            <a:extLst>
              <a:ext uri="{FF2B5EF4-FFF2-40B4-BE49-F238E27FC236}">
                <a16:creationId xmlns:a16="http://schemas.microsoft.com/office/drawing/2014/main" id="{EB8AEA1A-2E11-6E73-9EF1-7EDF411B3A68}"/>
              </a:ext>
            </a:extLst>
          </p:cNvPr>
          <p:cNvCxnSpPr>
            <a:cxnSpLocks/>
            <a:stCxn id="77" idx="2"/>
          </p:cNvCxnSpPr>
          <p:nvPr/>
        </p:nvCxnSpPr>
        <p:spPr>
          <a:xfrm rot="5400000">
            <a:off x="2604812" y="2718518"/>
            <a:ext cx="2389681" cy="1394476"/>
          </a:xfrm>
          <a:prstGeom prst="bentConnector3">
            <a:avLst>
              <a:gd name="adj1" fmla="val 8135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74" name="Tabla 4">
            <a:extLst>
              <a:ext uri="{FF2B5EF4-FFF2-40B4-BE49-F238E27FC236}">
                <a16:creationId xmlns:a16="http://schemas.microsoft.com/office/drawing/2014/main" id="{451EAFEE-7832-5F35-B921-0BBEA645E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41433"/>
              </p:ext>
            </p:extLst>
          </p:nvPr>
        </p:nvGraphicFramePr>
        <p:xfrm>
          <a:off x="260997" y="5067892"/>
          <a:ext cx="1566231" cy="64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231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80713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ArrayList</a:t>
                      </a:r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Person</a:t>
                      </a:r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53296">
                <a:tc>
                  <a:txBody>
                    <a:bodyPr/>
                    <a:lstStyle/>
                    <a:p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1276" name="Rectángulo 1275">
            <a:extLst>
              <a:ext uri="{FF2B5EF4-FFF2-40B4-BE49-F238E27FC236}">
                <a16:creationId xmlns:a16="http://schemas.microsoft.com/office/drawing/2014/main" id="{C81936A0-9632-CA61-B7CB-08A7077FFB07}"/>
              </a:ext>
            </a:extLst>
          </p:cNvPr>
          <p:cNvSpPr/>
          <p:nvPr/>
        </p:nvSpPr>
        <p:spPr>
          <a:xfrm>
            <a:off x="383356" y="5449497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78" name="Rectángulo 1277">
            <a:extLst>
              <a:ext uri="{FF2B5EF4-FFF2-40B4-BE49-F238E27FC236}">
                <a16:creationId xmlns:a16="http://schemas.microsoft.com/office/drawing/2014/main" id="{853B97DD-3D53-BDB2-64F5-7FCD814FD15C}"/>
              </a:ext>
            </a:extLst>
          </p:cNvPr>
          <p:cNvSpPr/>
          <p:nvPr/>
        </p:nvSpPr>
        <p:spPr>
          <a:xfrm>
            <a:off x="1304699" y="5449497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80" name="Rectángulo 1279">
            <a:extLst>
              <a:ext uri="{FF2B5EF4-FFF2-40B4-BE49-F238E27FC236}">
                <a16:creationId xmlns:a16="http://schemas.microsoft.com/office/drawing/2014/main" id="{AFC9993A-DA7A-CADE-95DD-65DFDF064869}"/>
              </a:ext>
            </a:extLst>
          </p:cNvPr>
          <p:cNvSpPr/>
          <p:nvPr/>
        </p:nvSpPr>
        <p:spPr>
          <a:xfrm>
            <a:off x="1586285" y="4537433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81" name="Conector: curvado 8">
            <a:extLst>
              <a:ext uri="{FF2B5EF4-FFF2-40B4-BE49-F238E27FC236}">
                <a16:creationId xmlns:a16="http://schemas.microsoft.com/office/drawing/2014/main" id="{0641E127-25D9-5779-2A38-70810D1A774E}"/>
              </a:ext>
            </a:extLst>
          </p:cNvPr>
          <p:cNvCxnSpPr>
            <a:cxnSpLocks/>
            <a:stCxn id="1280" idx="2"/>
            <a:endCxn id="1274" idx="0"/>
          </p:cNvCxnSpPr>
          <p:nvPr/>
        </p:nvCxnSpPr>
        <p:spPr>
          <a:xfrm rot="5400000">
            <a:off x="1166928" y="4563473"/>
            <a:ext cx="381603" cy="62723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2" name="Rectángulo 1301">
            <a:extLst>
              <a:ext uri="{FF2B5EF4-FFF2-40B4-BE49-F238E27FC236}">
                <a16:creationId xmlns:a16="http://schemas.microsoft.com/office/drawing/2014/main" id="{A3386FAA-6D21-2D81-C517-55B6C6986EB2}"/>
              </a:ext>
            </a:extLst>
          </p:cNvPr>
          <p:cNvSpPr/>
          <p:nvPr/>
        </p:nvSpPr>
        <p:spPr>
          <a:xfrm>
            <a:off x="1586285" y="4143129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03" name="Conector: curvado 8">
            <a:extLst>
              <a:ext uri="{FF2B5EF4-FFF2-40B4-BE49-F238E27FC236}">
                <a16:creationId xmlns:a16="http://schemas.microsoft.com/office/drawing/2014/main" id="{A361D25F-3CF4-3693-7459-B3A7D346D44E}"/>
              </a:ext>
            </a:extLst>
          </p:cNvPr>
          <p:cNvCxnSpPr>
            <a:cxnSpLocks/>
            <a:stCxn id="1302" idx="3"/>
            <a:endCxn id="1269" idx="1"/>
          </p:cNvCxnSpPr>
          <p:nvPr/>
        </p:nvCxnSpPr>
        <p:spPr>
          <a:xfrm>
            <a:off x="1756406" y="4217558"/>
            <a:ext cx="586905" cy="75727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06" name="Tabla 4">
            <a:extLst>
              <a:ext uri="{FF2B5EF4-FFF2-40B4-BE49-F238E27FC236}">
                <a16:creationId xmlns:a16="http://schemas.microsoft.com/office/drawing/2014/main" id="{B50C7401-5E0A-A75A-DFE4-169F10C0E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1433"/>
              </p:ext>
            </p:extLst>
          </p:nvPr>
        </p:nvGraphicFramePr>
        <p:xfrm>
          <a:off x="5562518" y="5410906"/>
          <a:ext cx="1566231" cy="64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231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80713">
                <a:tc>
                  <a:txBody>
                    <a:bodyPr/>
                    <a:lstStyle/>
                    <a:p>
                      <a:pPr algn="ctr"/>
                      <a:r>
                        <a:rPr lang="es-CO" sz="1300">
                          <a:solidFill>
                            <a:schemeClr val="tx1"/>
                          </a:solidFill>
                        </a:rPr>
                        <a:t>ArrayList&lt;Expense&gt;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53296">
                <a:tc>
                  <a:txBody>
                    <a:bodyPr/>
                    <a:lstStyle/>
                    <a:p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1307" name="Rectángulo 1306">
            <a:extLst>
              <a:ext uri="{FF2B5EF4-FFF2-40B4-BE49-F238E27FC236}">
                <a16:creationId xmlns:a16="http://schemas.microsoft.com/office/drawing/2014/main" id="{E258D347-9A28-2A6F-5208-418EAD15B428}"/>
              </a:ext>
            </a:extLst>
          </p:cNvPr>
          <p:cNvSpPr/>
          <p:nvPr/>
        </p:nvSpPr>
        <p:spPr>
          <a:xfrm>
            <a:off x="5708736" y="5796059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08" name="Rectángulo 1307">
            <a:extLst>
              <a:ext uri="{FF2B5EF4-FFF2-40B4-BE49-F238E27FC236}">
                <a16:creationId xmlns:a16="http://schemas.microsoft.com/office/drawing/2014/main" id="{08F3DD20-FEDA-2A6B-E6F1-A16E1E08178B}"/>
              </a:ext>
            </a:extLst>
          </p:cNvPr>
          <p:cNvSpPr/>
          <p:nvPr/>
        </p:nvSpPr>
        <p:spPr>
          <a:xfrm>
            <a:off x="6729827" y="5796059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2" name="Rectángulo 1311">
            <a:extLst>
              <a:ext uri="{FF2B5EF4-FFF2-40B4-BE49-F238E27FC236}">
                <a16:creationId xmlns:a16="http://schemas.microsoft.com/office/drawing/2014/main" id="{4D9010FB-CF5B-20A3-AC96-6E96490DEF1E}"/>
              </a:ext>
            </a:extLst>
          </p:cNvPr>
          <p:cNvSpPr/>
          <p:nvPr/>
        </p:nvSpPr>
        <p:spPr>
          <a:xfrm>
            <a:off x="1586285" y="4334629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315" name="Tabla 4">
            <a:extLst>
              <a:ext uri="{FF2B5EF4-FFF2-40B4-BE49-F238E27FC236}">
                <a16:creationId xmlns:a16="http://schemas.microsoft.com/office/drawing/2014/main" id="{4A056BE2-35D4-A2DF-4929-04486B5A3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713787"/>
              </p:ext>
            </p:extLst>
          </p:nvPr>
        </p:nvGraphicFramePr>
        <p:xfrm>
          <a:off x="1827227" y="8071798"/>
          <a:ext cx="1494012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012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239017">
                <a:tc>
                  <a:txBody>
                    <a:bodyPr/>
                    <a:lstStyle/>
                    <a:p>
                      <a:pPr algn="ctr"/>
                      <a:r>
                        <a:rPr lang="es-CO" sz="1300">
                          <a:solidFill>
                            <a:schemeClr val="tx1"/>
                          </a:solidFill>
                        </a:rPr>
                        <a:t>Expense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566094">
                <a:tc>
                  <a:txBody>
                    <a:bodyPr/>
                    <a:lstStyle/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amount:1050000</a:t>
                      </a: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creationDate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splitWithAll</a:t>
                      </a:r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: true</a:t>
                      </a: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payments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owner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1323" name="Rectángulo 1322">
            <a:extLst>
              <a:ext uri="{FF2B5EF4-FFF2-40B4-BE49-F238E27FC236}">
                <a16:creationId xmlns:a16="http://schemas.microsoft.com/office/drawing/2014/main" id="{B28F49FF-2B2A-B230-DBF4-7090B52FD177}"/>
              </a:ext>
            </a:extLst>
          </p:cNvPr>
          <p:cNvSpPr/>
          <p:nvPr/>
        </p:nvSpPr>
        <p:spPr>
          <a:xfrm>
            <a:off x="3057557" y="9241258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24" name="Conector: curvado 8">
            <a:extLst>
              <a:ext uri="{FF2B5EF4-FFF2-40B4-BE49-F238E27FC236}">
                <a16:creationId xmlns:a16="http://schemas.microsoft.com/office/drawing/2014/main" id="{0FC170C1-D228-A16D-09C7-CA5BFA6AC9EC}"/>
              </a:ext>
            </a:extLst>
          </p:cNvPr>
          <p:cNvCxnSpPr>
            <a:cxnSpLocks/>
            <a:stCxn id="1307" idx="2"/>
            <a:endCxn id="1315" idx="1"/>
          </p:cNvCxnSpPr>
          <p:nvPr/>
        </p:nvCxnSpPr>
        <p:spPr>
          <a:xfrm rot="5400000">
            <a:off x="2305111" y="5467031"/>
            <a:ext cx="3010803" cy="3966570"/>
          </a:xfrm>
          <a:prstGeom prst="bentConnector4">
            <a:avLst>
              <a:gd name="adj1" fmla="val 35321"/>
              <a:gd name="adj2" fmla="val 10576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32" name="Tabla 4">
            <a:extLst>
              <a:ext uri="{FF2B5EF4-FFF2-40B4-BE49-F238E27FC236}">
                <a16:creationId xmlns:a16="http://schemas.microsoft.com/office/drawing/2014/main" id="{F10469BE-21EB-FE81-7DBA-AD0E3CEA5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16186"/>
              </p:ext>
            </p:extLst>
          </p:nvPr>
        </p:nvGraphicFramePr>
        <p:xfrm>
          <a:off x="6946360" y="8091247"/>
          <a:ext cx="1566231" cy="64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231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80713">
                <a:tc>
                  <a:txBody>
                    <a:bodyPr/>
                    <a:lstStyle/>
                    <a:p>
                      <a:pPr algn="ctr"/>
                      <a:r>
                        <a:rPr lang="es-CO" sz="1300">
                          <a:solidFill>
                            <a:schemeClr val="tx1"/>
                          </a:solidFill>
                        </a:rPr>
                        <a:t>ArrayList&lt;Payment&gt;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53296">
                <a:tc>
                  <a:txBody>
                    <a:bodyPr/>
                    <a:lstStyle/>
                    <a:p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1336" name="Rectángulo 1335">
            <a:extLst>
              <a:ext uri="{FF2B5EF4-FFF2-40B4-BE49-F238E27FC236}">
                <a16:creationId xmlns:a16="http://schemas.microsoft.com/office/drawing/2014/main" id="{9A1CF08A-EB6C-B446-5E65-A316A674532C}"/>
              </a:ext>
            </a:extLst>
          </p:cNvPr>
          <p:cNvSpPr/>
          <p:nvPr/>
        </p:nvSpPr>
        <p:spPr>
          <a:xfrm>
            <a:off x="8388421" y="5648032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37" name="Conector: curvado 8">
            <a:extLst>
              <a:ext uri="{FF2B5EF4-FFF2-40B4-BE49-F238E27FC236}">
                <a16:creationId xmlns:a16="http://schemas.microsoft.com/office/drawing/2014/main" id="{850A1916-7B15-8B84-2836-7EA520856B9C}"/>
              </a:ext>
            </a:extLst>
          </p:cNvPr>
          <p:cNvCxnSpPr>
            <a:cxnSpLocks/>
            <a:stCxn id="1323" idx="3"/>
            <a:endCxn id="1332" idx="2"/>
          </p:cNvCxnSpPr>
          <p:nvPr/>
        </p:nvCxnSpPr>
        <p:spPr>
          <a:xfrm flipV="1">
            <a:off x="3227678" y="8734104"/>
            <a:ext cx="4501797" cy="58158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72" name="Tabla 4">
            <a:extLst>
              <a:ext uri="{FF2B5EF4-FFF2-40B4-BE49-F238E27FC236}">
                <a16:creationId xmlns:a16="http://schemas.microsoft.com/office/drawing/2014/main" id="{E7678E3F-A4E2-BFA1-2677-94DCD0830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07336"/>
              </p:ext>
            </p:extLst>
          </p:nvPr>
        </p:nvGraphicFramePr>
        <p:xfrm>
          <a:off x="5220569" y="9477195"/>
          <a:ext cx="108705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051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1379" name="Rectángulo 1378">
            <a:extLst>
              <a:ext uri="{FF2B5EF4-FFF2-40B4-BE49-F238E27FC236}">
                <a16:creationId xmlns:a16="http://schemas.microsoft.com/office/drawing/2014/main" id="{EF4B42F6-09F1-8CF9-E7A0-A1B7B1828CD0}"/>
              </a:ext>
            </a:extLst>
          </p:cNvPr>
          <p:cNvSpPr/>
          <p:nvPr/>
        </p:nvSpPr>
        <p:spPr>
          <a:xfrm>
            <a:off x="3057557" y="9650995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1284">
            <a:extLst>
              <a:ext uri="{FF2B5EF4-FFF2-40B4-BE49-F238E27FC236}">
                <a16:creationId xmlns:a16="http://schemas.microsoft.com/office/drawing/2014/main" id="{FA0F5D42-51B9-4F07-BA05-0DFA06491537}"/>
              </a:ext>
            </a:extLst>
          </p:cNvPr>
          <p:cNvSpPr/>
          <p:nvPr/>
        </p:nvSpPr>
        <p:spPr>
          <a:xfrm>
            <a:off x="3018531" y="4985477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64" name="Tabla 4">
            <a:extLst>
              <a:ext uri="{FF2B5EF4-FFF2-40B4-BE49-F238E27FC236}">
                <a16:creationId xmlns:a16="http://schemas.microsoft.com/office/drawing/2014/main" id="{78CE216B-DD87-4ACF-AF83-8C9C5D27C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81713"/>
              </p:ext>
            </p:extLst>
          </p:nvPr>
        </p:nvGraphicFramePr>
        <p:xfrm>
          <a:off x="4309698" y="4644563"/>
          <a:ext cx="869393" cy="855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93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239017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566094">
                <a:tc>
                  <a:txBody>
                    <a:bodyPr/>
                    <a:lstStyle/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“Camila </a:t>
                      </a:r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Barragan</a:t>
                      </a:r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cxnSp>
        <p:nvCxnSpPr>
          <p:cNvPr id="65" name="Conector: curvado 8">
            <a:extLst>
              <a:ext uri="{FF2B5EF4-FFF2-40B4-BE49-F238E27FC236}">
                <a16:creationId xmlns:a16="http://schemas.microsoft.com/office/drawing/2014/main" id="{CD212CA2-10F1-408A-81B6-61BE710144A1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188652" y="5059905"/>
            <a:ext cx="1121046" cy="1248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8" name="Tabla 4">
            <a:extLst>
              <a:ext uri="{FF2B5EF4-FFF2-40B4-BE49-F238E27FC236}">
                <a16:creationId xmlns:a16="http://schemas.microsoft.com/office/drawing/2014/main" id="{C09C40A6-4096-4A11-8CE4-6CAA259CF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12716"/>
              </p:ext>
            </p:extLst>
          </p:nvPr>
        </p:nvGraphicFramePr>
        <p:xfrm>
          <a:off x="1304699" y="6541585"/>
          <a:ext cx="1098399" cy="686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99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202815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96507">
                <a:tc>
                  <a:txBody>
                    <a:bodyPr/>
                    <a:lstStyle/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graphicFrame>
        <p:nvGraphicFramePr>
          <p:cNvPr id="69" name="Tabla 4">
            <a:extLst>
              <a:ext uri="{FF2B5EF4-FFF2-40B4-BE49-F238E27FC236}">
                <a16:creationId xmlns:a16="http://schemas.microsoft.com/office/drawing/2014/main" id="{465C9689-6666-4E1A-AF41-368CA3EFE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55882"/>
              </p:ext>
            </p:extLst>
          </p:nvPr>
        </p:nvGraphicFramePr>
        <p:xfrm>
          <a:off x="3458360" y="7037221"/>
          <a:ext cx="759060" cy="59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060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88978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09762">
                <a:tc>
                  <a:txBody>
                    <a:bodyPr/>
                    <a:lstStyle/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“Laura”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graphicFrame>
        <p:nvGraphicFramePr>
          <p:cNvPr id="70" name="Tabla 4">
            <a:extLst>
              <a:ext uri="{FF2B5EF4-FFF2-40B4-BE49-F238E27FC236}">
                <a16:creationId xmlns:a16="http://schemas.microsoft.com/office/drawing/2014/main" id="{61161533-DE5C-4084-87B6-DF309B03C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63109"/>
              </p:ext>
            </p:extLst>
          </p:nvPr>
        </p:nvGraphicFramePr>
        <p:xfrm>
          <a:off x="7388360" y="3296195"/>
          <a:ext cx="804171" cy="59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171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88978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09762">
                <a:tc>
                  <a:txBody>
                    <a:bodyPr/>
                    <a:lstStyle/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“Natalia”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graphicFrame>
        <p:nvGraphicFramePr>
          <p:cNvPr id="71" name="Tabla 4">
            <a:extLst>
              <a:ext uri="{FF2B5EF4-FFF2-40B4-BE49-F238E27FC236}">
                <a16:creationId xmlns:a16="http://schemas.microsoft.com/office/drawing/2014/main" id="{E45D0899-8C66-4FDB-A6AA-8763BA50B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136442"/>
              </p:ext>
            </p:extLst>
          </p:nvPr>
        </p:nvGraphicFramePr>
        <p:xfrm>
          <a:off x="7769833" y="1763241"/>
          <a:ext cx="1098398" cy="59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98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88978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09762">
                <a:tc>
                  <a:txBody>
                    <a:bodyPr/>
                    <a:lstStyle/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Esperzanza</a:t>
                      </a:r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75" name="Rectángulo 1248">
            <a:extLst>
              <a:ext uri="{FF2B5EF4-FFF2-40B4-BE49-F238E27FC236}">
                <a16:creationId xmlns:a16="http://schemas.microsoft.com/office/drawing/2014/main" id="{525D2BCB-2DA6-4EF6-9AFC-5B47FAE19525}"/>
              </a:ext>
            </a:extLst>
          </p:cNvPr>
          <p:cNvSpPr/>
          <p:nvPr/>
        </p:nvSpPr>
        <p:spPr>
          <a:xfrm>
            <a:off x="4139577" y="2074496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ángulo 1248">
            <a:extLst>
              <a:ext uri="{FF2B5EF4-FFF2-40B4-BE49-F238E27FC236}">
                <a16:creationId xmlns:a16="http://schemas.microsoft.com/office/drawing/2014/main" id="{28B43511-77FA-416D-BD3A-6068E6829E4A}"/>
              </a:ext>
            </a:extLst>
          </p:cNvPr>
          <p:cNvSpPr/>
          <p:nvPr/>
        </p:nvSpPr>
        <p:spPr>
          <a:xfrm>
            <a:off x="4411829" y="2072060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Rectángulo 1248">
            <a:extLst>
              <a:ext uri="{FF2B5EF4-FFF2-40B4-BE49-F238E27FC236}">
                <a16:creationId xmlns:a16="http://schemas.microsoft.com/office/drawing/2014/main" id="{34855205-D5DE-4F5C-B8B9-E6BADEEFF029}"/>
              </a:ext>
            </a:extLst>
          </p:cNvPr>
          <p:cNvSpPr/>
          <p:nvPr/>
        </p:nvSpPr>
        <p:spPr>
          <a:xfrm>
            <a:off x="4571036" y="2072060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Rectángulo 1248">
            <a:extLst>
              <a:ext uri="{FF2B5EF4-FFF2-40B4-BE49-F238E27FC236}">
                <a16:creationId xmlns:a16="http://schemas.microsoft.com/office/drawing/2014/main" id="{33B2727D-FF25-4D2F-AA7B-8D9AC9001491}"/>
              </a:ext>
            </a:extLst>
          </p:cNvPr>
          <p:cNvSpPr/>
          <p:nvPr/>
        </p:nvSpPr>
        <p:spPr>
          <a:xfrm>
            <a:off x="4825563" y="2062873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Rectángulo 1248">
            <a:extLst>
              <a:ext uri="{FF2B5EF4-FFF2-40B4-BE49-F238E27FC236}">
                <a16:creationId xmlns:a16="http://schemas.microsoft.com/office/drawing/2014/main" id="{332E7B89-E323-4792-8ED1-165E6AD66B7C}"/>
              </a:ext>
            </a:extLst>
          </p:cNvPr>
          <p:cNvSpPr/>
          <p:nvPr/>
        </p:nvSpPr>
        <p:spPr>
          <a:xfrm>
            <a:off x="4984770" y="2062873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Rectángulo 1248">
            <a:extLst>
              <a:ext uri="{FF2B5EF4-FFF2-40B4-BE49-F238E27FC236}">
                <a16:creationId xmlns:a16="http://schemas.microsoft.com/office/drawing/2014/main" id="{033DF008-08C1-40B4-9101-AD6BDA46B630}"/>
              </a:ext>
            </a:extLst>
          </p:cNvPr>
          <p:cNvSpPr/>
          <p:nvPr/>
        </p:nvSpPr>
        <p:spPr>
          <a:xfrm>
            <a:off x="470018" y="2493228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2" name="Rectángulo 1248">
            <a:extLst>
              <a:ext uri="{FF2B5EF4-FFF2-40B4-BE49-F238E27FC236}">
                <a16:creationId xmlns:a16="http://schemas.microsoft.com/office/drawing/2014/main" id="{79905491-1498-4341-A46B-8075AE0131EA}"/>
              </a:ext>
            </a:extLst>
          </p:cNvPr>
          <p:cNvSpPr/>
          <p:nvPr/>
        </p:nvSpPr>
        <p:spPr>
          <a:xfrm>
            <a:off x="629225" y="2493228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0" name="Conector: curvado 8">
            <a:extLst>
              <a:ext uri="{FF2B5EF4-FFF2-40B4-BE49-F238E27FC236}">
                <a16:creationId xmlns:a16="http://schemas.microsoft.com/office/drawing/2014/main" id="{0955FC88-D90F-4E0A-B434-867813E4B05F}"/>
              </a:ext>
            </a:extLst>
          </p:cNvPr>
          <p:cNvCxnSpPr>
            <a:cxnSpLocks/>
            <a:stCxn id="1249" idx="2"/>
            <a:endCxn id="68" idx="3"/>
          </p:cNvCxnSpPr>
          <p:nvPr/>
        </p:nvCxnSpPr>
        <p:spPr>
          <a:xfrm rot="5400000">
            <a:off x="903632" y="3722819"/>
            <a:ext cx="4661266" cy="166233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ángulo 1355">
            <a:extLst>
              <a:ext uri="{FF2B5EF4-FFF2-40B4-BE49-F238E27FC236}">
                <a16:creationId xmlns:a16="http://schemas.microsoft.com/office/drawing/2014/main" id="{E1E72D7D-C8B7-4EFC-A86C-D01A62F1E651}"/>
              </a:ext>
            </a:extLst>
          </p:cNvPr>
          <p:cNvSpPr/>
          <p:nvPr/>
        </p:nvSpPr>
        <p:spPr>
          <a:xfrm>
            <a:off x="2145750" y="6969602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28" name="Conector: curvado 8">
            <a:extLst>
              <a:ext uri="{FF2B5EF4-FFF2-40B4-BE49-F238E27FC236}">
                <a16:creationId xmlns:a16="http://schemas.microsoft.com/office/drawing/2014/main" id="{D2180B36-B21C-49B3-8945-EE84C3EE4518}"/>
              </a:ext>
            </a:extLst>
          </p:cNvPr>
          <p:cNvCxnSpPr>
            <a:cxnSpLocks/>
            <a:stCxn id="127" idx="3"/>
            <a:endCxn id="69" idx="1"/>
          </p:cNvCxnSpPr>
          <p:nvPr/>
        </p:nvCxnSpPr>
        <p:spPr>
          <a:xfrm>
            <a:off x="2315870" y="7044030"/>
            <a:ext cx="1142490" cy="29285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7" name="Tabla 4">
            <a:extLst>
              <a:ext uri="{FF2B5EF4-FFF2-40B4-BE49-F238E27FC236}">
                <a16:creationId xmlns:a16="http://schemas.microsoft.com/office/drawing/2014/main" id="{DA309064-77D9-4D59-AE9C-FB98F5FCC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32797"/>
              </p:ext>
            </p:extLst>
          </p:nvPr>
        </p:nvGraphicFramePr>
        <p:xfrm>
          <a:off x="5334384" y="2730169"/>
          <a:ext cx="1098399" cy="643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99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80854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53571">
                <a:tc>
                  <a:txBody>
                    <a:bodyPr/>
                    <a:lstStyle/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138" name="Rectángulo 1355">
            <a:extLst>
              <a:ext uri="{FF2B5EF4-FFF2-40B4-BE49-F238E27FC236}">
                <a16:creationId xmlns:a16="http://schemas.microsoft.com/office/drawing/2014/main" id="{3708588E-87D6-44BE-B173-9D822212531D}"/>
              </a:ext>
            </a:extLst>
          </p:cNvPr>
          <p:cNvSpPr/>
          <p:nvPr/>
        </p:nvSpPr>
        <p:spPr>
          <a:xfrm>
            <a:off x="6089134" y="3095482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9" name="Conector: curvado 8">
            <a:extLst>
              <a:ext uri="{FF2B5EF4-FFF2-40B4-BE49-F238E27FC236}">
                <a16:creationId xmlns:a16="http://schemas.microsoft.com/office/drawing/2014/main" id="{113FD9FE-61F9-4D70-800A-87D47FFE7678}"/>
              </a:ext>
            </a:extLst>
          </p:cNvPr>
          <p:cNvCxnSpPr>
            <a:cxnSpLocks/>
            <a:stCxn id="138" idx="3"/>
            <a:endCxn id="70" idx="1"/>
          </p:cNvCxnSpPr>
          <p:nvPr/>
        </p:nvCxnSpPr>
        <p:spPr>
          <a:xfrm>
            <a:off x="6259255" y="3169910"/>
            <a:ext cx="1129105" cy="42594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2" name="Tabla 4">
            <a:extLst>
              <a:ext uri="{FF2B5EF4-FFF2-40B4-BE49-F238E27FC236}">
                <a16:creationId xmlns:a16="http://schemas.microsoft.com/office/drawing/2014/main" id="{572819CF-6C58-4F49-A3F8-8F18A5142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93395"/>
              </p:ext>
            </p:extLst>
          </p:nvPr>
        </p:nvGraphicFramePr>
        <p:xfrm>
          <a:off x="5774707" y="1628823"/>
          <a:ext cx="1098399" cy="60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99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229054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13653">
                <a:tc>
                  <a:txBody>
                    <a:bodyPr/>
                    <a:lstStyle/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143" name="Rectángulo 1355">
            <a:extLst>
              <a:ext uri="{FF2B5EF4-FFF2-40B4-BE49-F238E27FC236}">
                <a16:creationId xmlns:a16="http://schemas.microsoft.com/office/drawing/2014/main" id="{852037D3-72BA-4219-98E8-FA7F8529812A}"/>
              </a:ext>
            </a:extLst>
          </p:cNvPr>
          <p:cNvSpPr/>
          <p:nvPr/>
        </p:nvSpPr>
        <p:spPr>
          <a:xfrm>
            <a:off x="6610895" y="2022672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: curvado 8">
            <a:extLst>
              <a:ext uri="{FF2B5EF4-FFF2-40B4-BE49-F238E27FC236}">
                <a16:creationId xmlns:a16="http://schemas.microsoft.com/office/drawing/2014/main" id="{5B0DE8EF-ACC9-4A0D-8517-C6EA019D6EBE}"/>
              </a:ext>
            </a:extLst>
          </p:cNvPr>
          <p:cNvCxnSpPr>
            <a:cxnSpLocks/>
            <a:stCxn id="143" idx="3"/>
            <a:endCxn id="71" idx="1"/>
          </p:cNvCxnSpPr>
          <p:nvPr/>
        </p:nvCxnSpPr>
        <p:spPr>
          <a:xfrm flipV="1">
            <a:off x="6781015" y="2062902"/>
            <a:ext cx="988818" cy="3419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ectángulo 1248">
            <a:extLst>
              <a:ext uri="{FF2B5EF4-FFF2-40B4-BE49-F238E27FC236}">
                <a16:creationId xmlns:a16="http://schemas.microsoft.com/office/drawing/2014/main" id="{87C0D0A1-4E90-4C27-95F6-E140B6086126}"/>
              </a:ext>
            </a:extLst>
          </p:cNvPr>
          <p:cNvSpPr/>
          <p:nvPr/>
        </p:nvSpPr>
        <p:spPr>
          <a:xfrm>
            <a:off x="5215472" y="2060361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8" name="Rectángulo 1248">
            <a:extLst>
              <a:ext uri="{FF2B5EF4-FFF2-40B4-BE49-F238E27FC236}">
                <a16:creationId xmlns:a16="http://schemas.microsoft.com/office/drawing/2014/main" id="{C28C15E9-9BA9-47B6-9322-85C765CD1525}"/>
              </a:ext>
            </a:extLst>
          </p:cNvPr>
          <p:cNvSpPr/>
          <p:nvPr/>
        </p:nvSpPr>
        <p:spPr>
          <a:xfrm>
            <a:off x="5374679" y="2060361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0" name="Conector: curvado 8">
            <a:extLst>
              <a:ext uri="{FF2B5EF4-FFF2-40B4-BE49-F238E27FC236}">
                <a16:creationId xmlns:a16="http://schemas.microsoft.com/office/drawing/2014/main" id="{D3C8DC33-C08A-42E4-804E-FD9677F73DA8}"/>
              </a:ext>
            </a:extLst>
          </p:cNvPr>
          <p:cNvCxnSpPr>
            <a:cxnSpLocks/>
            <a:stCxn id="79" idx="2"/>
            <a:endCxn id="137" idx="0"/>
          </p:cNvCxnSpPr>
          <p:nvPr/>
        </p:nvCxnSpPr>
        <p:spPr>
          <a:xfrm rot="16200000" flipH="1">
            <a:off x="5137883" y="1984469"/>
            <a:ext cx="518440" cy="9729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: curvado 8">
            <a:extLst>
              <a:ext uri="{FF2B5EF4-FFF2-40B4-BE49-F238E27FC236}">
                <a16:creationId xmlns:a16="http://schemas.microsoft.com/office/drawing/2014/main" id="{EF63D44A-7F64-4B29-8982-334F66A17342}"/>
              </a:ext>
            </a:extLst>
          </p:cNvPr>
          <p:cNvCxnSpPr>
            <a:cxnSpLocks/>
            <a:stCxn id="147" idx="2"/>
            <a:endCxn id="142" idx="2"/>
          </p:cNvCxnSpPr>
          <p:nvPr/>
        </p:nvCxnSpPr>
        <p:spPr>
          <a:xfrm rot="16200000" flipH="1">
            <a:off x="5800810" y="1708939"/>
            <a:ext cx="22819" cy="1023373"/>
          </a:xfrm>
          <a:prstGeom prst="bentConnector3">
            <a:avLst>
              <a:gd name="adj1" fmla="val 87917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ángulo 1301">
            <a:extLst>
              <a:ext uri="{FF2B5EF4-FFF2-40B4-BE49-F238E27FC236}">
                <a16:creationId xmlns:a16="http://schemas.microsoft.com/office/drawing/2014/main" id="{EC9296F3-4C74-4821-AB9E-DBD652EFF9BD}"/>
              </a:ext>
            </a:extLst>
          </p:cNvPr>
          <p:cNvSpPr/>
          <p:nvPr/>
        </p:nvSpPr>
        <p:spPr>
          <a:xfrm>
            <a:off x="1586286" y="3727632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5" name="Rectángulo 1301">
            <a:extLst>
              <a:ext uri="{FF2B5EF4-FFF2-40B4-BE49-F238E27FC236}">
                <a16:creationId xmlns:a16="http://schemas.microsoft.com/office/drawing/2014/main" id="{14F60B7C-4EBE-4BE5-8A00-6080C663363A}"/>
              </a:ext>
            </a:extLst>
          </p:cNvPr>
          <p:cNvSpPr/>
          <p:nvPr/>
        </p:nvSpPr>
        <p:spPr>
          <a:xfrm>
            <a:off x="1586285" y="3938835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212" name="Tabla 4">
            <a:extLst>
              <a:ext uri="{FF2B5EF4-FFF2-40B4-BE49-F238E27FC236}">
                <a16:creationId xmlns:a16="http://schemas.microsoft.com/office/drawing/2014/main" id="{C1FFDFBD-2C80-4609-A43C-E1AD0F543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32835"/>
              </p:ext>
            </p:extLst>
          </p:nvPr>
        </p:nvGraphicFramePr>
        <p:xfrm>
          <a:off x="2205893" y="2464395"/>
          <a:ext cx="1169962" cy="65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62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85127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“01-07-2022”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graphicFrame>
        <p:nvGraphicFramePr>
          <p:cNvPr id="213" name="Tabla 4">
            <a:extLst>
              <a:ext uri="{FF2B5EF4-FFF2-40B4-BE49-F238E27FC236}">
                <a16:creationId xmlns:a16="http://schemas.microsoft.com/office/drawing/2014/main" id="{FFECF1B4-43D7-4EC5-9615-235166119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509430"/>
              </p:ext>
            </p:extLst>
          </p:nvPr>
        </p:nvGraphicFramePr>
        <p:xfrm>
          <a:off x="2352233" y="3356093"/>
          <a:ext cx="1169962" cy="65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62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85127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“15-07-2022”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cxnSp>
        <p:nvCxnSpPr>
          <p:cNvPr id="214" name="Conector: curvado 8">
            <a:extLst>
              <a:ext uri="{FF2B5EF4-FFF2-40B4-BE49-F238E27FC236}">
                <a16:creationId xmlns:a16="http://schemas.microsoft.com/office/drawing/2014/main" id="{6270D740-EAA4-4632-B219-0C1A91F3B6DF}"/>
              </a:ext>
            </a:extLst>
          </p:cNvPr>
          <p:cNvCxnSpPr>
            <a:cxnSpLocks/>
            <a:stCxn id="204" idx="3"/>
            <a:endCxn id="212" idx="1"/>
          </p:cNvCxnSpPr>
          <p:nvPr/>
        </p:nvCxnSpPr>
        <p:spPr>
          <a:xfrm flipV="1">
            <a:off x="1756407" y="2790136"/>
            <a:ext cx="449487" cy="101192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ector: curvado 8">
            <a:extLst>
              <a:ext uri="{FF2B5EF4-FFF2-40B4-BE49-F238E27FC236}">
                <a16:creationId xmlns:a16="http://schemas.microsoft.com/office/drawing/2014/main" id="{931D8FC9-1643-4C73-ACE0-5968EB99CD9D}"/>
              </a:ext>
            </a:extLst>
          </p:cNvPr>
          <p:cNvCxnSpPr>
            <a:cxnSpLocks/>
            <a:stCxn id="205" idx="3"/>
            <a:endCxn id="213" idx="1"/>
          </p:cNvCxnSpPr>
          <p:nvPr/>
        </p:nvCxnSpPr>
        <p:spPr>
          <a:xfrm flipV="1">
            <a:off x="1756405" y="3681835"/>
            <a:ext cx="595828" cy="33142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ector: curvado 8">
            <a:extLst>
              <a:ext uri="{FF2B5EF4-FFF2-40B4-BE49-F238E27FC236}">
                <a16:creationId xmlns:a16="http://schemas.microsoft.com/office/drawing/2014/main" id="{4583D313-7444-444D-A3F4-52526BDAB3A1}"/>
              </a:ext>
            </a:extLst>
          </p:cNvPr>
          <p:cNvCxnSpPr>
            <a:cxnSpLocks/>
            <a:stCxn id="1312" idx="3"/>
            <a:endCxn id="1306" idx="1"/>
          </p:cNvCxnSpPr>
          <p:nvPr/>
        </p:nvCxnSpPr>
        <p:spPr>
          <a:xfrm>
            <a:off x="1756406" y="4409057"/>
            <a:ext cx="3806112" cy="1323277"/>
          </a:xfrm>
          <a:prstGeom prst="bentConnector3">
            <a:avLst>
              <a:gd name="adj1" fmla="val 9304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Rectángulo 1275">
            <a:extLst>
              <a:ext uri="{FF2B5EF4-FFF2-40B4-BE49-F238E27FC236}">
                <a16:creationId xmlns:a16="http://schemas.microsoft.com/office/drawing/2014/main" id="{17F0E349-26BF-4AE5-BF7B-B905F14EDA39}"/>
              </a:ext>
            </a:extLst>
          </p:cNvPr>
          <p:cNvSpPr/>
          <p:nvPr/>
        </p:nvSpPr>
        <p:spPr>
          <a:xfrm>
            <a:off x="706612" y="5449497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1" name="Rectángulo 1275">
            <a:extLst>
              <a:ext uri="{FF2B5EF4-FFF2-40B4-BE49-F238E27FC236}">
                <a16:creationId xmlns:a16="http://schemas.microsoft.com/office/drawing/2014/main" id="{BE7F61B8-FB4A-4225-B0E0-BE82654D7990}"/>
              </a:ext>
            </a:extLst>
          </p:cNvPr>
          <p:cNvSpPr/>
          <p:nvPr/>
        </p:nvSpPr>
        <p:spPr>
          <a:xfrm>
            <a:off x="993605" y="5449497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2" name="Conector: curvado 8">
            <a:extLst>
              <a:ext uri="{FF2B5EF4-FFF2-40B4-BE49-F238E27FC236}">
                <a16:creationId xmlns:a16="http://schemas.microsoft.com/office/drawing/2014/main" id="{65CF823C-7B5E-4B3D-949C-8099FD21D678}"/>
              </a:ext>
            </a:extLst>
          </p:cNvPr>
          <p:cNvCxnSpPr>
            <a:cxnSpLocks/>
            <a:stCxn id="1276" idx="2"/>
            <a:endCxn id="1269" idx="1"/>
          </p:cNvCxnSpPr>
          <p:nvPr/>
        </p:nvCxnSpPr>
        <p:spPr>
          <a:xfrm rot="5400000" flipH="1" flipV="1">
            <a:off x="1094104" y="4349147"/>
            <a:ext cx="623519" cy="1874894"/>
          </a:xfrm>
          <a:prstGeom prst="bentConnector4">
            <a:avLst>
              <a:gd name="adj1" fmla="val -61105"/>
              <a:gd name="adj2" fmla="val 7727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Conector: curvado 8">
            <a:extLst>
              <a:ext uri="{FF2B5EF4-FFF2-40B4-BE49-F238E27FC236}">
                <a16:creationId xmlns:a16="http://schemas.microsoft.com/office/drawing/2014/main" id="{FB0EE41A-45A5-4BB0-A905-58739371C3FC}"/>
              </a:ext>
            </a:extLst>
          </p:cNvPr>
          <p:cNvCxnSpPr>
            <a:cxnSpLocks/>
            <a:stCxn id="230" idx="2"/>
            <a:endCxn id="68" idx="0"/>
          </p:cNvCxnSpPr>
          <p:nvPr/>
        </p:nvCxnSpPr>
        <p:spPr>
          <a:xfrm rot="16200000" flipH="1">
            <a:off x="851170" y="5538856"/>
            <a:ext cx="943231" cy="106222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Conector: curvado 8">
            <a:extLst>
              <a:ext uri="{FF2B5EF4-FFF2-40B4-BE49-F238E27FC236}">
                <a16:creationId xmlns:a16="http://schemas.microsoft.com/office/drawing/2014/main" id="{12A2B762-C722-41F8-956E-48ECE12C6906}"/>
              </a:ext>
            </a:extLst>
          </p:cNvPr>
          <p:cNvCxnSpPr>
            <a:cxnSpLocks/>
            <a:stCxn id="231" idx="2"/>
            <a:endCxn id="137" idx="1"/>
          </p:cNvCxnSpPr>
          <p:nvPr/>
        </p:nvCxnSpPr>
        <p:spPr>
          <a:xfrm rot="5400000" flipH="1" flipV="1">
            <a:off x="1933214" y="2197184"/>
            <a:ext cx="2546620" cy="4255718"/>
          </a:xfrm>
          <a:prstGeom prst="bentConnector4">
            <a:avLst>
              <a:gd name="adj1" fmla="val -8977"/>
              <a:gd name="adj2" fmla="val 5926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7" name="Tabla 4">
            <a:extLst>
              <a:ext uri="{FF2B5EF4-FFF2-40B4-BE49-F238E27FC236}">
                <a16:creationId xmlns:a16="http://schemas.microsoft.com/office/drawing/2014/main" id="{8F589EDD-EDAE-43EE-8851-425EA5EE7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56006"/>
              </p:ext>
            </p:extLst>
          </p:nvPr>
        </p:nvGraphicFramePr>
        <p:xfrm>
          <a:off x="3687034" y="8083782"/>
          <a:ext cx="1477229" cy="66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29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94571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80389">
                <a:tc>
                  <a:txBody>
                    <a:bodyPr/>
                    <a:lstStyle/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“Pasajes de avión”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268" name="Rectángulo 1322">
            <a:extLst>
              <a:ext uri="{FF2B5EF4-FFF2-40B4-BE49-F238E27FC236}">
                <a16:creationId xmlns:a16="http://schemas.microsoft.com/office/drawing/2014/main" id="{6B5976F0-ED25-47B5-8F52-19AA51F9F3CA}"/>
              </a:ext>
            </a:extLst>
          </p:cNvPr>
          <p:cNvSpPr/>
          <p:nvPr/>
        </p:nvSpPr>
        <p:spPr>
          <a:xfrm>
            <a:off x="3058676" y="8404770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269" name="Tabla 4">
            <a:extLst>
              <a:ext uri="{FF2B5EF4-FFF2-40B4-BE49-F238E27FC236}">
                <a16:creationId xmlns:a16="http://schemas.microsoft.com/office/drawing/2014/main" id="{8C918ADA-9EA8-4563-824E-0313C859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3531"/>
              </p:ext>
            </p:extLst>
          </p:nvPr>
        </p:nvGraphicFramePr>
        <p:xfrm>
          <a:off x="5308948" y="8152438"/>
          <a:ext cx="1169962" cy="63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62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273369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41687">
                <a:tc>
                  <a:txBody>
                    <a:bodyPr/>
                    <a:lstStyle/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“30-06-2022”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270" name="Rectángulo 1322">
            <a:extLst>
              <a:ext uri="{FF2B5EF4-FFF2-40B4-BE49-F238E27FC236}">
                <a16:creationId xmlns:a16="http://schemas.microsoft.com/office/drawing/2014/main" id="{840E0A97-ADD7-4964-9F26-68F12ABF1350}"/>
              </a:ext>
            </a:extLst>
          </p:cNvPr>
          <p:cNvSpPr/>
          <p:nvPr/>
        </p:nvSpPr>
        <p:spPr>
          <a:xfrm>
            <a:off x="3047452" y="8858920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1" name="Rectángulo 1333">
            <a:extLst>
              <a:ext uri="{FF2B5EF4-FFF2-40B4-BE49-F238E27FC236}">
                <a16:creationId xmlns:a16="http://schemas.microsoft.com/office/drawing/2014/main" id="{6801E489-A5EE-47D1-B237-59EA06B6B94B}"/>
              </a:ext>
            </a:extLst>
          </p:cNvPr>
          <p:cNvSpPr/>
          <p:nvPr/>
        </p:nvSpPr>
        <p:spPr>
          <a:xfrm>
            <a:off x="7228020" y="8490649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2" name="Rectángulo 1333">
            <a:extLst>
              <a:ext uri="{FF2B5EF4-FFF2-40B4-BE49-F238E27FC236}">
                <a16:creationId xmlns:a16="http://schemas.microsoft.com/office/drawing/2014/main" id="{E0E05133-07DB-441C-A7C1-B7987CBB7C13}"/>
              </a:ext>
            </a:extLst>
          </p:cNvPr>
          <p:cNvSpPr/>
          <p:nvPr/>
        </p:nvSpPr>
        <p:spPr>
          <a:xfrm>
            <a:off x="7686100" y="8478675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3" name="Rectángulo 1333">
            <a:extLst>
              <a:ext uri="{FF2B5EF4-FFF2-40B4-BE49-F238E27FC236}">
                <a16:creationId xmlns:a16="http://schemas.microsoft.com/office/drawing/2014/main" id="{DAF8207A-292A-49F2-BA97-B57BD3440D06}"/>
              </a:ext>
            </a:extLst>
          </p:cNvPr>
          <p:cNvSpPr/>
          <p:nvPr/>
        </p:nvSpPr>
        <p:spPr>
          <a:xfrm>
            <a:off x="8148078" y="8478675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4" name="Conector: curvado 8">
            <a:extLst>
              <a:ext uri="{FF2B5EF4-FFF2-40B4-BE49-F238E27FC236}">
                <a16:creationId xmlns:a16="http://schemas.microsoft.com/office/drawing/2014/main" id="{77A80DB4-19E5-4C2D-895D-218DACC9D661}"/>
              </a:ext>
            </a:extLst>
          </p:cNvPr>
          <p:cNvCxnSpPr>
            <a:cxnSpLocks/>
            <a:stCxn id="268" idx="3"/>
            <a:endCxn id="267" idx="1"/>
          </p:cNvCxnSpPr>
          <p:nvPr/>
        </p:nvCxnSpPr>
        <p:spPr>
          <a:xfrm flipV="1">
            <a:off x="3228797" y="8418756"/>
            <a:ext cx="458237" cy="6044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onector: curvado 8">
            <a:extLst>
              <a:ext uri="{FF2B5EF4-FFF2-40B4-BE49-F238E27FC236}">
                <a16:creationId xmlns:a16="http://schemas.microsoft.com/office/drawing/2014/main" id="{17CC8A33-0D32-4E73-9530-05B198859319}"/>
              </a:ext>
            </a:extLst>
          </p:cNvPr>
          <p:cNvCxnSpPr>
            <a:cxnSpLocks/>
            <a:stCxn id="270" idx="3"/>
            <a:endCxn id="269" idx="2"/>
          </p:cNvCxnSpPr>
          <p:nvPr/>
        </p:nvCxnSpPr>
        <p:spPr>
          <a:xfrm flipV="1">
            <a:off x="3217573" y="8783684"/>
            <a:ext cx="2676357" cy="1496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Rectángulo 1333">
            <a:extLst>
              <a:ext uri="{FF2B5EF4-FFF2-40B4-BE49-F238E27FC236}">
                <a16:creationId xmlns:a16="http://schemas.microsoft.com/office/drawing/2014/main" id="{E818A128-396D-413A-BE90-6ED5F563F569}"/>
              </a:ext>
            </a:extLst>
          </p:cNvPr>
          <p:cNvSpPr/>
          <p:nvPr/>
        </p:nvSpPr>
        <p:spPr>
          <a:xfrm>
            <a:off x="6116843" y="9843560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295" name="Tabla 4">
            <a:extLst>
              <a:ext uri="{FF2B5EF4-FFF2-40B4-BE49-F238E27FC236}">
                <a16:creationId xmlns:a16="http://schemas.microsoft.com/office/drawing/2014/main" id="{7E47E831-EDBD-44DC-8352-EEEBF5103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0115"/>
              </p:ext>
            </p:extLst>
          </p:nvPr>
        </p:nvGraphicFramePr>
        <p:xfrm>
          <a:off x="6781015" y="10010651"/>
          <a:ext cx="1087051" cy="66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051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94571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80389">
                <a:tc>
                  <a:txBody>
                    <a:bodyPr/>
                    <a:lstStyle/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“Transporte”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cxnSp>
        <p:nvCxnSpPr>
          <p:cNvPr id="296" name="Conector: curvado 8">
            <a:extLst>
              <a:ext uri="{FF2B5EF4-FFF2-40B4-BE49-F238E27FC236}">
                <a16:creationId xmlns:a16="http://schemas.microsoft.com/office/drawing/2014/main" id="{60BFF151-36FB-46C6-94AC-C898E28F0299}"/>
              </a:ext>
            </a:extLst>
          </p:cNvPr>
          <p:cNvCxnSpPr>
            <a:cxnSpLocks/>
            <a:stCxn id="297" idx="3"/>
            <a:endCxn id="1372" idx="1"/>
          </p:cNvCxnSpPr>
          <p:nvPr/>
        </p:nvCxnSpPr>
        <p:spPr>
          <a:xfrm>
            <a:off x="3234784" y="9515153"/>
            <a:ext cx="1985784" cy="35066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Rectángulo 1322">
            <a:extLst>
              <a:ext uri="{FF2B5EF4-FFF2-40B4-BE49-F238E27FC236}">
                <a16:creationId xmlns:a16="http://schemas.microsoft.com/office/drawing/2014/main" id="{0A26293F-DE67-4BDC-978F-5D624442E03B}"/>
              </a:ext>
            </a:extLst>
          </p:cNvPr>
          <p:cNvSpPr/>
          <p:nvPr/>
        </p:nvSpPr>
        <p:spPr>
          <a:xfrm>
            <a:off x="3064664" y="9440724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05" name="Conector: curvado 8">
            <a:extLst>
              <a:ext uri="{FF2B5EF4-FFF2-40B4-BE49-F238E27FC236}">
                <a16:creationId xmlns:a16="http://schemas.microsoft.com/office/drawing/2014/main" id="{38CDD157-7549-4C31-8A44-16E5BF0188AF}"/>
              </a:ext>
            </a:extLst>
          </p:cNvPr>
          <p:cNvCxnSpPr>
            <a:cxnSpLocks/>
            <a:stCxn id="293" idx="3"/>
            <a:endCxn id="295" idx="0"/>
          </p:cNvCxnSpPr>
          <p:nvPr/>
        </p:nvCxnSpPr>
        <p:spPr>
          <a:xfrm>
            <a:off x="6286964" y="9917988"/>
            <a:ext cx="1037576" cy="9266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Conector: curvado 8">
            <a:extLst>
              <a:ext uri="{FF2B5EF4-FFF2-40B4-BE49-F238E27FC236}">
                <a16:creationId xmlns:a16="http://schemas.microsoft.com/office/drawing/2014/main" id="{530BC65A-C61E-4F49-A494-94B6A8384A07}"/>
              </a:ext>
            </a:extLst>
          </p:cNvPr>
          <p:cNvCxnSpPr>
            <a:cxnSpLocks/>
            <a:stCxn id="1379" idx="2"/>
            <a:endCxn id="68" idx="1"/>
          </p:cNvCxnSpPr>
          <p:nvPr/>
        </p:nvCxnSpPr>
        <p:spPr>
          <a:xfrm rot="5400000" flipH="1">
            <a:off x="766041" y="7423276"/>
            <a:ext cx="2915234" cy="1837919"/>
          </a:xfrm>
          <a:prstGeom prst="bentConnector4">
            <a:avLst>
              <a:gd name="adj1" fmla="val -7842"/>
              <a:gd name="adj2" fmla="val 11243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8" name="Tabla 4">
            <a:extLst>
              <a:ext uri="{FF2B5EF4-FFF2-40B4-BE49-F238E27FC236}">
                <a16:creationId xmlns:a16="http://schemas.microsoft.com/office/drawing/2014/main" id="{9567E1B3-D155-4F62-A175-85EE1065F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61363"/>
              </p:ext>
            </p:extLst>
          </p:nvPr>
        </p:nvGraphicFramePr>
        <p:xfrm>
          <a:off x="9219867" y="3440317"/>
          <a:ext cx="1477229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29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94571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80389">
                <a:tc>
                  <a:txBody>
                    <a:bodyPr/>
                    <a:lstStyle/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“Reservaciones de hotel”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339" name="Rectángulo 1322">
            <a:extLst>
              <a:ext uri="{FF2B5EF4-FFF2-40B4-BE49-F238E27FC236}">
                <a16:creationId xmlns:a16="http://schemas.microsoft.com/office/drawing/2014/main" id="{2EB78E8E-26C6-4F09-BA0A-BA4319523408}"/>
              </a:ext>
            </a:extLst>
          </p:cNvPr>
          <p:cNvSpPr/>
          <p:nvPr/>
        </p:nvSpPr>
        <p:spPr>
          <a:xfrm>
            <a:off x="8420654" y="4421070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40" name="Conector: curvado 8">
            <a:extLst>
              <a:ext uri="{FF2B5EF4-FFF2-40B4-BE49-F238E27FC236}">
                <a16:creationId xmlns:a16="http://schemas.microsoft.com/office/drawing/2014/main" id="{FD472FB7-0D74-450B-9467-83D2190F4225}"/>
              </a:ext>
            </a:extLst>
          </p:cNvPr>
          <p:cNvCxnSpPr>
            <a:cxnSpLocks/>
            <a:stCxn id="339" idx="3"/>
            <a:endCxn id="338" idx="1"/>
          </p:cNvCxnSpPr>
          <p:nvPr/>
        </p:nvCxnSpPr>
        <p:spPr>
          <a:xfrm flipV="1">
            <a:off x="8590775" y="3828937"/>
            <a:ext cx="629092" cy="66656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1" name="Tabla 4">
            <a:extLst>
              <a:ext uri="{FF2B5EF4-FFF2-40B4-BE49-F238E27FC236}">
                <a16:creationId xmlns:a16="http://schemas.microsoft.com/office/drawing/2014/main" id="{2AB7D8A1-084C-42C9-A786-E5369E7AE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73155"/>
              </p:ext>
            </p:extLst>
          </p:nvPr>
        </p:nvGraphicFramePr>
        <p:xfrm>
          <a:off x="11116196" y="3503194"/>
          <a:ext cx="1169962" cy="65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62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85127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LocalDate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“30-06-2002”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342" name="Rectángulo 1322">
            <a:extLst>
              <a:ext uri="{FF2B5EF4-FFF2-40B4-BE49-F238E27FC236}">
                <a16:creationId xmlns:a16="http://schemas.microsoft.com/office/drawing/2014/main" id="{9B61AA61-63FF-4D7C-827A-1789F4778182}"/>
              </a:ext>
            </a:extLst>
          </p:cNvPr>
          <p:cNvSpPr/>
          <p:nvPr/>
        </p:nvSpPr>
        <p:spPr>
          <a:xfrm>
            <a:off x="8444207" y="4873836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43" name="Conector: curvado 8">
            <a:extLst>
              <a:ext uri="{FF2B5EF4-FFF2-40B4-BE49-F238E27FC236}">
                <a16:creationId xmlns:a16="http://schemas.microsoft.com/office/drawing/2014/main" id="{596163E2-0A3F-4F78-86CE-A5607EE90839}"/>
              </a:ext>
            </a:extLst>
          </p:cNvPr>
          <p:cNvCxnSpPr>
            <a:cxnSpLocks/>
            <a:stCxn id="342" idx="3"/>
            <a:endCxn id="341" idx="2"/>
          </p:cNvCxnSpPr>
          <p:nvPr/>
        </p:nvCxnSpPr>
        <p:spPr>
          <a:xfrm flipV="1">
            <a:off x="8614328" y="4154679"/>
            <a:ext cx="3086849" cy="79358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ectángulo 1322">
            <a:extLst>
              <a:ext uri="{FF2B5EF4-FFF2-40B4-BE49-F238E27FC236}">
                <a16:creationId xmlns:a16="http://schemas.microsoft.com/office/drawing/2014/main" id="{9CF4853D-AA6D-4CEE-9B65-39C7208BF114}"/>
              </a:ext>
            </a:extLst>
          </p:cNvPr>
          <p:cNvSpPr/>
          <p:nvPr/>
        </p:nvSpPr>
        <p:spPr>
          <a:xfrm>
            <a:off x="8379159" y="5842066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345" name="Tabla 4">
            <a:extLst>
              <a:ext uri="{FF2B5EF4-FFF2-40B4-BE49-F238E27FC236}">
                <a16:creationId xmlns:a16="http://schemas.microsoft.com/office/drawing/2014/main" id="{2A05FF83-A419-4081-94C7-857A73459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20872"/>
              </p:ext>
            </p:extLst>
          </p:nvPr>
        </p:nvGraphicFramePr>
        <p:xfrm>
          <a:off x="6980551" y="6441190"/>
          <a:ext cx="1169962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62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85127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Ticet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format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graphicFrame>
        <p:nvGraphicFramePr>
          <p:cNvPr id="346" name="Tabla 4">
            <a:extLst>
              <a:ext uri="{FF2B5EF4-FFF2-40B4-BE49-F238E27FC236}">
                <a16:creationId xmlns:a16="http://schemas.microsoft.com/office/drawing/2014/main" id="{84A4FFE9-D794-4F66-9380-CC05C9B06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73959"/>
              </p:ext>
            </p:extLst>
          </p:nvPr>
        </p:nvGraphicFramePr>
        <p:xfrm>
          <a:off x="9282215" y="6053762"/>
          <a:ext cx="1169962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62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94571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80389">
                <a:tc>
                  <a:txBody>
                    <a:bodyPr/>
                    <a:lstStyle/>
                    <a:p>
                      <a:r>
                        <a:rPr lang="es-CO" sz="130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1400"/>
                        <a:t>https://www.avianca.com/reservation. </a:t>
                      </a:r>
                      <a:r>
                        <a:rPr lang="es-CO" sz="130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347" name="Rectángulo 1322">
            <a:extLst>
              <a:ext uri="{FF2B5EF4-FFF2-40B4-BE49-F238E27FC236}">
                <a16:creationId xmlns:a16="http://schemas.microsoft.com/office/drawing/2014/main" id="{19F8E622-72B2-49AF-A9EF-254A99938424}"/>
              </a:ext>
            </a:extLst>
          </p:cNvPr>
          <p:cNvSpPr/>
          <p:nvPr/>
        </p:nvSpPr>
        <p:spPr>
          <a:xfrm>
            <a:off x="7848536" y="6780423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349" name="Tabla 4">
            <a:extLst>
              <a:ext uri="{FF2B5EF4-FFF2-40B4-BE49-F238E27FC236}">
                <a16:creationId xmlns:a16="http://schemas.microsoft.com/office/drawing/2014/main" id="{D034CB47-8B04-4E0D-8ECA-E1B4ACBE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0773"/>
              </p:ext>
            </p:extLst>
          </p:nvPr>
        </p:nvGraphicFramePr>
        <p:xfrm>
          <a:off x="9282215" y="7756272"/>
          <a:ext cx="1169962" cy="66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62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94571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80389">
                <a:tc>
                  <a:txBody>
                    <a:bodyPr/>
                    <a:lstStyle/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sz="1400" dirty="0"/>
                        <a:t>pdf</a:t>
                      </a:r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350" name="Rectángulo 1322">
            <a:extLst>
              <a:ext uri="{FF2B5EF4-FFF2-40B4-BE49-F238E27FC236}">
                <a16:creationId xmlns:a16="http://schemas.microsoft.com/office/drawing/2014/main" id="{01DE7B06-06A1-43A4-9839-C6DA8F81E1FE}"/>
              </a:ext>
            </a:extLst>
          </p:cNvPr>
          <p:cNvSpPr/>
          <p:nvPr/>
        </p:nvSpPr>
        <p:spPr>
          <a:xfrm>
            <a:off x="7844755" y="7000479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51" name="Conector: curvado 8">
            <a:extLst>
              <a:ext uri="{FF2B5EF4-FFF2-40B4-BE49-F238E27FC236}">
                <a16:creationId xmlns:a16="http://schemas.microsoft.com/office/drawing/2014/main" id="{1415DF58-6A01-4FDA-A142-092DBDB3D946}"/>
              </a:ext>
            </a:extLst>
          </p:cNvPr>
          <p:cNvCxnSpPr>
            <a:cxnSpLocks/>
            <a:stCxn id="347" idx="3"/>
            <a:endCxn id="346" idx="1"/>
          </p:cNvCxnSpPr>
          <p:nvPr/>
        </p:nvCxnSpPr>
        <p:spPr>
          <a:xfrm flipV="1">
            <a:off x="8018657" y="6670982"/>
            <a:ext cx="1263558" cy="18386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Conector: curvado 8">
            <a:extLst>
              <a:ext uri="{FF2B5EF4-FFF2-40B4-BE49-F238E27FC236}">
                <a16:creationId xmlns:a16="http://schemas.microsoft.com/office/drawing/2014/main" id="{C0DDC251-5B95-44FB-886E-D91BE0EA222F}"/>
              </a:ext>
            </a:extLst>
          </p:cNvPr>
          <p:cNvCxnSpPr>
            <a:cxnSpLocks/>
            <a:stCxn id="350" idx="2"/>
            <a:endCxn id="349" idx="0"/>
          </p:cNvCxnSpPr>
          <p:nvPr/>
        </p:nvCxnSpPr>
        <p:spPr>
          <a:xfrm rot="16200000" flipH="1">
            <a:off x="8595038" y="6484113"/>
            <a:ext cx="606937" cy="193738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Conector: curvado 8">
            <a:extLst>
              <a:ext uri="{FF2B5EF4-FFF2-40B4-BE49-F238E27FC236}">
                <a16:creationId xmlns:a16="http://schemas.microsoft.com/office/drawing/2014/main" id="{06C7B7F6-69F4-41C3-A492-CF42E0794D76}"/>
              </a:ext>
            </a:extLst>
          </p:cNvPr>
          <p:cNvCxnSpPr>
            <a:cxnSpLocks/>
            <a:stCxn id="344" idx="2"/>
            <a:endCxn id="345" idx="0"/>
          </p:cNvCxnSpPr>
          <p:nvPr/>
        </p:nvCxnSpPr>
        <p:spPr>
          <a:xfrm rot="5400000">
            <a:off x="7789742" y="5766712"/>
            <a:ext cx="450268" cy="89868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Conector: curvado 8">
            <a:extLst>
              <a:ext uri="{FF2B5EF4-FFF2-40B4-BE49-F238E27FC236}">
                <a16:creationId xmlns:a16="http://schemas.microsoft.com/office/drawing/2014/main" id="{F31A16A1-095B-4D58-B61D-59C9F687A85C}"/>
              </a:ext>
            </a:extLst>
          </p:cNvPr>
          <p:cNvCxnSpPr>
            <a:cxnSpLocks/>
            <a:stCxn id="1336" idx="3"/>
            <a:endCxn id="137" idx="3"/>
          </p:cNvCxnSpPr>
          <p:nvPr/>
        </p:nvCxnSpPr>
        <p:spPr>
          <a:xfrm flipH="1" flipV="1">
            <a:off x="6432783" y="3051734"/>
            <a:ext cx="2125759" cy="2670727"/>
          </a:xfrm>
          <a:prstGeom prst="bentConnector3">
            <a:avLst>
              <a:gd name="adj1" fmla="val -1075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7" name="Rectángulo 1335">
            <a:extLst>
              <a:ext uri="{FF2B5EF4-FFF2-40B4-BE49-F238E27FC236}">
                <a16:creationId xmlns:a16="http://schemas.microsoft.com/office/drawing/2014/main" id="{65DDAF24-3FC5-4302-9927-AD2AC346297C}"/>
              </a:ext>
            </a:extLst>
          </p:cNvPr>
          <p:cNvSpPr/>
          <p:nvPr/>
        </p:nvSpPr>
        <p:spPr>
          <a:xfrm>
            <a:off x="8388421" y="5428203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14" name="Tabla 4">
            <a:extLst>
              <a:ext uri="{FF2B5EF4-FFF2-40B4-BE49-F238E27FC236}">
                <a16:creationId xmlns:a16="http://schemas.microsoft.com/office/drawing/2014/main" id="{1269EB5C-7BEC-4D18-9D8E-0993FB696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423702"/>
              </p:ext>
            </p:extLst>
          </p:nvPr>
        </p:nvGraphicFramePr>
        <p:xfrm>
          <a:off x="10617196" y="5531159"/>
          <a:ext cx="108705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051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715" name="Rectángulo 1333">
            <a:extLst>
              <a:ext uri="{FF2B5EF4-FFF2-40B4-BE49-F238E27FC236}">
                <a16:creationId xmlns:a16="http://schemas.microsoft.com/office/drawing/2014/main" id="{80CF4D86-5424-44E6-80EB-C170CDB26BE7}"/>
              </a:ext>
            </a:extLst>
          </p:cNvPr>
          <p:cNvSpPr/>
          <p:nvPr/>
        </p:nvSpPr>
        <p:spPr>
          <a:xfrm>
            <a:off x="11474322" y="5898920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16" name="Tabla 4">
            <a:extLst>
              <a:ext uri="{FF2B5EF4-FFF2-40B4-BE49-F238E27FC236}">
                <a16:creationId xmlns:a16="http://schemas.microsoft.com/office/drawing/2014/main" id="{25D76832-1F70-453F-A036-B84ECD67E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332739"/>
              </p:ext>
            </p:extLst>
          </p:nvPr>
        </p:nvGraphicFramePr>
        <p:xfrm>
          <a:off x="11869267" y="6783483"/>
          <a:ext cx="1087051" cy="66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051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94571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80389">
                <a:tc>
                  <a:txBody>
                    <a:bodyPr/>
                    <a:lstStyle/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“Transporte”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cxnSp>
        <p:nvCxnSpPr>
          <p:cNvPr id="718" name="Conector: curvado 8">
            <a:extLst>
              <a:ext uri="{FF2B5EF4-FFF2-40B4-BE49-F238E27FC236}">
                <a16:creationId xmlns:a16="http://schemas.microsoft.com/office/drawing/2014/main" id="{B27A4081-EBB5-42DA-86FC-668D77015A44}"/>
              </a:ext>
            </a:extLst>
          </p:cNvPr>
          <p:cNvCxnSpPr>
            <a:cxnSpLocks/>
            <a:stCxn id="367" idx="3"/>
            <a:endCxn id="714" idx="1"/>
          </p:cNvCxnSpPr>
          <p:nvPr/>
        </p:nvCxnSpPr>
        <p:spPr>
          <a:xfrm>
            <a:off x="8558542" y="5502631"/>
            <a:ext cx="2058654" cy="4171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Conector: curvado 8">
            <a:extLst>
              <a:ext uri="{FF2B5EF4-FFF2-40B4-BE49-F238E27FC236}">
                <a16:creationId xmlns:a16="http://schemas.microsoft.com/office/drawing/2014/main" id="{A52C6710-5DCE-4D4D-99AA-C8E513765085}"/>
              </a:ext>
            </a:extLst>
          </p:cNvPr>
          <p:cNvCxnSpPr>
            <a:cxnSpLocks/>
            <a:stCxn id="715" idx="3"/>
            <a:endCxn id="716" idx="0"/>
          </p:cNvCxnSpPr>
          <p:nvPr/>
        </p:nvCxnSpPr>
        <p:spPr>
          <a:xfrm>
            <a:off x="11644443" y="5973348"/>
            <a:ext cx="768349" cy="81013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4" name="Conector: curvado 8">
            <a:extLst>
              <a:ext uri="{FF2B5EF4-FFF2-40B4-BE49-F238E27FC236}">
                <a16:creationId xmlns:a16="http://schemas.microsoft.com/office/drawing/2014/main" id="{903674C2-AC9B-4F0D-BF25-CFE8482FDF2A}"/>
              </a:ext>
            </a:extLst>
          </p:cNvPr>
          <p:cNvCxnSpPr>
            <a:cxnSpLocks/>
            <a:stCxn id="1278" idx="3"/>
            <a:endCxn id="142" idx="0"/>
          </p:cNvCxnSpPr>
          <p:nvPr/>
        </p:nvCxnSpPr>
        <p:spPr>
          <a:xfrm flipV="1">
            <a:off x="1474820" y="1628823"/>
            <a:ext cx="4849086" cy="3895102"/>
          </a:xfrm>
          <a:prstGeom prst="bentConnector4">
            <a:avLst>
              <a:gd name="adj1" fmla="val 47873"/>
              <a:gd name="adj2" fmla="val 11198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6" name="Conector: curvado 8">
            <a:extLst>
              <a:ext uri="{FF2B5EF4-FFF2-40B4-BE49-F238E27FC236}">
                <a16:creationId xmlns:a16="http://schemas.microsoft.com/office/drawing/2014/main" id="{9F6DD4CF-05AE-494F-A7FC-BA3DB2D66D44}"/>
              </a:ext>
            </a:extLst>
          </p:cNvPr>
          <p:cNvCxnSpPr>
            <a:cxnSpLocks/>
            <a:stCxn id="1308" idx="2"/>
            <a:endCxn id="337" idx="1"/>
          </p:cNvCxnSpPr>
          <p:nvPr/>
        </p:nvCxnSpPr>
        <p:spPr>
          <a:xfrm rot="5400000" flipH="1" flipV="1">
            <a:off x="6571988" y="5313682"/>
            <a:ext cx="874133" cy="388334"/>
          </a:xfrm>
          <a:prstGeom prst="bentConnector4">
            <a:avLst>
              <a:gd name="adj1" fmla="val -26152"/>
              <a:gd name="adj2" fmla="val 6095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4" name="Rectángulo 1307">
            <a:extLst>
              <a:ext uri="{FF2B5EF4-FFF2-40B4-BE49-F238E27FC236}">
                <a16:creationId xmlns:a16="http://schemas.microsoft.com/office/drawing/2014/main" id="{EAE1050C-93E3-4BA6-8BCE-C76FE0160945}"/>
              </a:ext>
            </a:extLst>
          </p:cNvPr>
          <p:cNvSpPr/>
          <p:nvPr/>
        </p:nvSpPr>
        <p:spPr>
          <a:xfrm>
            <a:off x="6260726" y="5796059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65" name="Tabla 4">
            <a:extLst>
              <a:ext uri="{FF2B5EF4-FFF2-40B4-BE49-F238E27FC236}">
                <a16:creationId xmlns:a16="http://schemas.microsoft.com/office/drawing/2014/main" id="{F88417D8-57E3-4376-81CC-87611DCC9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83386"/>
              </p:ext>
            </p:extLst>
          </p:nvPr>
        </p:nvGraphicFramePr>
        <p:xfrm>
          <a:off x="9543064" y="847226"/>
          <a:ext cx="149401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012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239017">
                <a:tc>
                  <a:txBody>
                    <a:bodyPr/>
                    <a:lstStyle/>
                    <a:p>
                      <a:pPr algn="ctr"/>
                      <a:r>
                        <a:rPr lang="es-CO" sz="1300">
                          <a:solidFill>
                            <a:schemeClr val="tx1"/>
                          </a:solidFill>
                        </a:rPr>
                        <a:t>Expense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566094">
                <a:tc>
                  <a:txBody>
                    <a:bodyPr/>
                    <a:lstStyle/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splitWithAll</a:t>
                      </a:r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: false</a:t>
                      </a: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payments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owner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766" name="Rectángulo 1335">
            <a:extLst>
              <a:ext uri="{FF2B5EF4-FFF2-40B4-BE49-F238E27FC236}">
                <a16:creationId xmlns:a16="http://schemas.microsoft.com/office/drawing/2014/main" id="{2BC7157F-F1D0-49F2-949A-C45BA119688E}"/>
              </a:ext>
            </a:extLst>
          </p:cNvPr>
          <p:cNvSpPr/>
          <p:nvPr/>
        </p:nvSpPr>
        <p:spPr>
          <a:xfrm>
            <a:off x="10697096" y="2027831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67" name="Tabla 4">
            <a:extLst>
              <a:ext uri="{FF2B5EF4-FFF2-40B4-BE49-F238E27FC236}">
                <a16:creationId xmlns:a16="http://schemas.microsoft.com/office/drawing/2014/main" id="{E4D5121C-A92F-430E-8DC9-6BBE90EF6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01322"/>
              </p:ext>
            </p:extLst>
          </p:nvPr>
        </p:nvGraphicFramePr>
        <p:xfrm>
          <a:off x="11738826" y="475362"/>
          <a:ext cx="1477229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29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94571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80389">
                <a:tc>
                  <a:txBody>
                    <a:bodyPr/>
                    <a:lstStyle/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“Adornos para las familias”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768" name="Rectángulo 1322">
            <a:extLst>
              <a:ext uri="{FF2B5EF4-FFF2-40B4-BE49-F238E27FC236}">
                <a16:creationId xmlns:a16="http://schemas.microsoft.com/office/drawing/2014/main" id="{88DD751F-A3FA-4B9C-8E3B-92555D1D60AC}"/>
              </a:ext>
            </a:extLst>
          </p:cNvPr>
          <p:cNvSpPr/>
          <p:nvPr/>
        </p:nvSpPr>
        <p:spPr>
          <a:xfrm>
            <a:off x="10760496" y="1180494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6" name="Rectángulo 1335">
            <a:extLst>
              <a:ext uri="{FF2B5EF4-FFF2-40B4-BE49-F238E27FC236}">
                <a16:creationId xmlns:a16="http://schemas.microsoft.com/office/drawing/2014/main" id="{AEEF4F10-3098-4B47-98D4-09C6BD659507}"/>
              </a:ext>
            </a:extLst>
          </p:cNvPr>
          <p:cNvSpPr/>
          <p:nvPr/>
        </p:nvSpPr>
        <p:spPr>
          <a:xfrm>
            <a:off x="10697096" y="1808002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77" name="Tabla 4">
            <a:extLst>
              <a:ext uri="{FF2B5EF4-FFF2-40B4-BE49-F238E27FC236}">
                <a16:creationId xmlns:a16="http://schemas.microsoft.com/office/drawing/2014/main" id="{1D1B558F-A99B-4FD8-B80A-5F3F5A083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67945"/>
              </p:ext>
            </p:extLst>
          </p:nvPr>
        </p:nvGraphicFramePr>
        <p:xfrm>
          <a:off x="11738826" y="1811966"/>
          <a:ext cx="108705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051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250617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435498">
                <a:tc>
                  <a:txBody>
                    <a:bodyPr/>
                    <a:lstStyle/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778" name="Rectángulo 1333">
            <a:extLst>
              <a:ext uri="{FF2B5EF4-FFF2-40B4-BE49-F238E27FC236}">
                <a16:creationId xmlns:a16="http://schemas.microsoft.com/office/drawing/2014/main" id="{7CB0C009-BC7D-4C96-BBAA-21D5883E866D}"/>
              </a:ext>
            </a:extLst>
          </p:cNvPr>
          <p:cNvSpPr/>
          <p:nvPr/>
        </p:nvSpPr>
        <p:spPr>
          <a:xfrm>
            <a:off x="12595952" y="2179727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779" name="Tabla 4">
            <a:extLst>
              <a:ext uri="{FF2B5EF4-FFF2-40B4-BE49-F238E27FC236}">
                <a16:creationId xmlns:a16="http://schemas.microsoft.com/office/drawing/2014/main" id="{6F0D93E8-5060-457D-BD3E-5E88726BF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93545"/>
              </p:ext>
            </p:extLst>
          </p:nvPr>
        </p:nvGraphicFramePr>
        <p:xfrm>
          <a:off x="13299272" y="2345422"/>
          <a:ext cx="1087051" cy="66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051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94571">
                <a:tc>
                  <a:txBody>
                    <a:bodyPr/>
                    <a:lstStyle/>
                    <a:p>
                      <a:pPr algn="ctr"/>
                      <a:r>
                        <a:rPr lang="es-CO" sz="13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80389">
                <a:tc>
                  <a:txBody>
                    <a:bodyPr/>
                    <a:lstStyle/>
                    <a:p>
                      <a:r>
                        <a:rPr lang="es-CO" sz="1300" dirty="0">
                          <a:solidFill>
                            <a:schemeClr val="tx1"/>
                          </a:solidFill>
                        </a:rPr>
                        <a:t>“Adornos”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cxnSp>
        <p:nvCxnSpPr>
          <p:cNvPr id="780" name="Conector: curvado 8">
            <a:extLst>
              <a:ext uri="{FF2B5EF4-FFF2-40B4-BE49-F238E27FC236}">
                <a16:creationId xmlns:a16="http://schemas.microsoft.com/office/drawing/2014/main" id="{05174CAB-9785-46C7-8236-14B6BB9227F2}"/>
              </a:ext>
            </a:extLst>
          </p:cNvPr>
          <p:cNvCxnSpPr>
            <a:cxnSpLocks/>
            <a:stCxn id="766" idx="3"/>
            <a:endCxn id="71" idx="2"/>
          </p:cNvCxnSpPr>
          <p:nvPr/>
        </p:nvCxnSpPr>
        <p:spPr>
          <a:xfrm flipH="1">
            <a:off x="8319032" y="2102259"/>
            <a:ext cx="2548185" cy="260304"/>
          </a:xfrm>
          <a:prstGeom prst="bentConnector4">
            <a:avLst>
              <a:gd name="adj1" fmla="val -8971"/>
              <a:gd name="adj2" fmla="val 18782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6" name="Conector: curvado 8">
            <a:extLst>
              <a:ext uri="{FF2B5EF4-FFF2-40B4-BE49-F238E27FC236}">
                <a16:creationId xmlns:a16="http://schemas.microsoft.com/office/drawing/2014/main" id="{DD12930A-458D-4CC6-93C6-34E6AAE66DC8}"/>
              </a:ext>
            </a:extLst>
          </p:cNvPr>
          <p:cNvCxnSpPr>
            <a:cxnSpLocks/>
            <a:stCxn id="776" idx="3"/>
            <a:endCxn id="777" idx="1"/>
          </p:cNvCxnSpPr>
          <p:nvPr/>
        </p:nvCxnSpPr>
        <p:spPr>
          <a:xfrm>
            <a:off x="10867217" y="1882430"/>
            <a:ext cx="871609" cy="31815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9" name="Conector: curvado 8">
            <a:extLst>
              <a:ext uri="{FF2B5EF4-FFF2-40B4-BE49-F238E27FC236}">
                <a16:creationId xmlns:a16="http://schemas.microsoft.com/office/drawing/2014/main" id="{A88DD71A-5285-4901-979C-302BD9FEB539}"/>
              </a:ext>
            </a:extLst>
          </p:cNvPr>
          <p:cNvCxnSpPr>
            <a:cxnSpLocks/>
            <a:stCxn id="778" idx="3"/>
            <a:endCxn id="779" idx="1"/>
          </p:cNvCxnSpPr>
          <p:nvPr/>
        </p:nvCxnSpPr>
        <p:spPr>
          <a:xfrm>
            <a:off x="12766073" y="2254155"/>
            <a:ext cx="533199" cy="42624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4" name="Rectángulo 1333">
            <a:extLst>
              <a:ext uri="{FF2B5EF4-FFF2-40B4-BE49-F238E27FC236}">
                <a16:creationId xmlns:a16="http://schemas.microsoft.com/office/drawing/2014/main" id="{0CA9311C-EE8D-434E-899C-B47BF90C7CBF}"/>
              </a:ext>
            </a:extLst>
          </p:cNvPr>
          <p:cNvSpPr/>
          <p:nvPr/>
        </p:nvSpPr>
        <p:spPr>
          <a:xfrm>
            <a:off x="12596608" y="2384466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96" name="Conector: curvado 8">
            <a:extLst>
              <a:ext uri="{FF2B5EF4-FFF2-40B4-BE49-F238E27FC236}">
                <a16:creationId xmlns:a16="http://schemas.microsoft.com/office/drawing/2014/main" id="{3E3D884A-9154-4CBD-8F5A-1BE43A09C7BF}"/>
              </a:ext>
            </a:extLst>
          </p:cNvPr>
          <p:cNvCxnSpPr>
            <a:cxnSpLocks/>
            <a:stCxn id="768" idx="3"/>
            <a:endCxn id="767" idx="1"/>
          </p:cNvCxnSpPr>
          <p:nvPr/>
        </p:nvCxnSpPr>
        <p:spPr>
          <a:xfrm flipV="1">
            <a:off x="10930617" y="863982"/>
            <a:ext cx="808209" cy="39094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08" name="Tabla 4">
            <a:extLst>
              <a:ext uri="{FF2B5EF4-FFF2-40B4-BE49-F238E27FC236}">
                <a16:creationId xmlns:a16="http://schemas.microsoft.com/office/drawing/2014/main" id="{ADF92844-9616-4D3C-9841-644CA4DA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84593"/>
              </p:ext>
            </p:extLst>
          </p:nvPr>
        </p:nvGraphicFramePr>
        <p:xfrm>
          <a:off x="14751814" y="4105380"/>
          <a:ext cx="1566231" cy="64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231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80713">
                <a:tc>
                  <a:txBody>
                    <a:bodyPr/>
                    <a:lstStyle/>
                    <a:p>
                      <a:pPr algn="ctr"/>
                      <a:r>
                        <a:rPr lang="es-CO" sz="1300">
                          <a:solidFill>
                            <a:schemeClr val="tx1"/>
                          </a:solidFill>
                        </a:rPr>
                        <a:t>ArrayList&lt;Payment&gt;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53296">
                <a:tc>
                  <a:txBody>
                    <a:bodyPr/>
                    <a:lstStyle/>
                    <a:p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cxnSp>
        <p:nvCxnSpPr>
          <p:cNvPr id="809" name="Conector: curvado 8">
            <a:extLst>
              <a:ext uri="{FF2B5EF4-FFF2-40B4-BE49-F238E27FC236}">
                <a16:creationId xmlns:a16="http://schemas.microsoft.com/office/drawing/2014/main" id="{E31E8A50-62AE-4EAD-89DC-630D7E40782C}"/>
              </a:ext>
            </a:extLst>
          </p:cNvPr>
          <p:cNvCxnSpPr>
            <a:cxnSpLocks/>
            <a:stCxn id="814" idx="3"/>
            <a:endCxn id="808" idx="2"/>
          </p:cNvCxnSpPr>
          <p:nvPr/>
        </p:nvCxnSpPr>
        <p:spPr>
          <a:xfrm flipV="1">
            <a:off x="8553736" y="4748236"/>
            <a:ext cx="6981193" cy="5286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0" name="Rectángulo 1333">
            <a:extLst>
              <a:ext uri="{FF2B5EF4-FFF2-40B4-BE49-F238E27FC236}">
                <a16:creationId xmlns:a16="http://schemas.microsoft.com/office/drawing/2014/main" id="{86BE8F42-1F68-43FD-80F5-1C2B7A30A38E}"/>
              </a:ext>
            </a:extLst>
          </p:cNvPr>
          <p:cNvSpPr/>
          <p:nvPr/>
        </p:nvSpPr>
        <p:spPr>
          <a:xfrm>
            <a:off x="15033474" y="4504782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1" name="Rectángulo 1333">
            <a:extLst>
              <a:ext uri="{FF2B5EF4-FFF2-40B4-BE49-F238E27FC236}">
                <a16:creationId xmlns:a16="http://schemas.microsoft.com/office/drawing/2014/main" id="{981EDF76-8E56-4D56-8299-9E53B6C72264}"/>
              </a:ext>
            </a:extLst>
          </p:cNvPr>
          <p:cNvSpPr/>
          <p:nvPr/>
        </p:nvSpPr>
        <p:spPr>
          <a:xfrm>
            <a:off x="15491554" y="4492808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2" name="Rectángulo 1333">
            <a:extLst>
              <a:ext uri="{FF2B5EF4-FFF2-40B4-BE49-F238E27FC236}">
                <a16:creationId xmlns:a16="http://schemas.microsoft.com/office/drawing/2014/main" id="{EA770D23-1821-45A7-B2F8-9B10C3F6FEC3}"/>
              </a:ext>
            </a:extLst>
          </p:cNvPr>
          <p:cNvSpPr/>
          <p:nvPr/>
        </p:nvSpPr>
        <p:spPr>
          <a:xfrm>
            <a:off x="15953532" y="4492808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4" name="Rectángulo 1322">
            <a:extLst>
              <a:ext uri="{FF2B5EF4-FFF2-40B4-BE49-F238E27FC236}">
                <a16:creationId xmlns:a16="http://schemas.microsoft.com/office/drawing/2014/main" id="{2CD99E94-174D-4155-9624-9BC94A7573F5}"/>
              </a:ext>
            </a:extLst>
          </p:cNvPr>
          <p:cNvSpPr/>
          <p:nvPr/>
        </p:nvSpPr>
        <p:spPr>
          <a:xfrm>
            <a:off x="8383615" y="5202481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819" name="Tabla 4">
            <a:extLst>
              <a:ext uri="{FF2B5EF4-FFF2-40B4-BE49-F238E27FC236}">
                <a16:creationId xmlns:a16="http://schemas.microsoft.com/office/drawing/2014/main" id="{73867107-CA99-4EF4-8930-CEB53EB2D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200908"/>
              </p:ext>
            </p:extLst>
          </p:nvPr>
        </p:nvGraphicFramePr>
        <p:xfrm>
          <a:off x="13836514" y="1173835"/>
          <a:ext cx="1566231" cy="64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231">
                  <a:extLst>
                    <a:ext uri="{9D8B030D-6E8A-4147-A177-3AD203B41FA5}">
                      <a16:colId xmlns:a16="http://schemas.microsoft.com/office/drawing/2014/main" val="2177824987"/>
                    </a:ext>
                  </a:extLst>
                </a:gridCol>
              </a:tblGrid>
              <a:tr h="180713">
                <a:tc>
                  <a:txBody>
                    <a:bodyPr/>
                    <a:lstStyle/>
                    <a:p>
                      <a:pPr algn="ctr"/>
                      <a:r>
                        <a:rPr lang="es-CO" sz="1300">
                          <a:solidFill>
                            <a:schemeClr val="tx1"/>
                          </a:solidFill>
                        </a:rPr>
                        <a:t>ArrayList&lt;Payment&gt;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927437"/>
                  </a:ext>
                </a:extLst>
              </a:tr>
              <a:tr h="353296">
                <a:tc>
                  <a:txBody>
                    <a:bodyPr/>
                    <a:lstStyle/>
                    <a:p>
                      <a:endParaRPr lang="es-CO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908069"/>
                  </a:ext>
                </a:extLst>
              </a:tr>
            </a:tbl>
          </a:graphicData>
        </a:graphic>
      </p:graphicFrame>
      <p:sp>
        <p:nvSpPr>
          <p:cNvPr id="820" name="Rectángulo 1333">
            <a:extLst>
              <a:ext uri="{FF2B5EF4-FFF2-40B4-BE49-F238E27FC236}">
                <a16:creationId xmlns:a16="http://schemas.microsoft.com/office/drawing/2014/main" id="{E90F716A-06B9-4807-8E29-EBA979CBE63E}"/>
              </a:ext>
            </a:extLst>
          </p:cNvPr>
          <p:cNvSpPr/>
          <p:nvPr/>
        </p:nvSpPr>
        <p:spPr>
          <a:xfrm>
            <a:off x="14118174" y="1573237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1" name="Rectángulo 1333">
            <a:extLst>
              <a:ext uri="{FF2B5EF4-FFF2-40B4-BE49-F238E27FC236}">
                <a16:creationId xmlns:a16="http://schemas.microsoft.com/office/drawing/2014/main" id="{F6E6D663-B9DA-4965-8D96-A7F0058F5CF6}"/>
              </a:ext>
            </a:extLst>
          </p:cNvPr>
          <p:cNvSpPr/>
          <p:nvPr/>
        </p:nvSpPr>
        <p:spPr>
          <a:xfrm>
            <a:off x="14576254" y="1561263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2" name="Rectángulo 1333">
            <a:extLst>
              <a:ext uri="{FF2B5EF4-FFF2-40B4-BE49-F238E27FC236}">
                <a16:creationId xmlns:a16="http://schemas.microsoft.com/office/drawing/2014/main" id="{6B955691-10F7-4EB9-95F8-6BBF8CAEA4D2}"/>
              </a:ext>
            </a:extLst>
          </p:cNvPr>
          <p:cNvSpPr/>
          <p:nvPr/>
        </p:nvSpPr>
        <p:spPr>
          <a:xfrm>
            <a:off x="15038232" y="1561263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3" name="Rectángulo 1335">
            <a:extLst>
              <a:ext uri="{FF2B5EF4-FFF2-40B4-BE49-F238E27FC236}">
                <a16:creationId xmlns:a16="http://schemas.microsoft.com/office/drawing/2014/main" id="{35FB7957-7815-4B51-9444-1D5097FF2D8F}"/>
              </a:ext>
            </a:extLst>
          </p:cNvPr>
          <p:cNvSpPr/>
          <p:nvPr/>
        </p:nvSpPr>
        <p:spPr>
          <a:xfrm>
            <a:off x="10703066" y="1580664"/>
            <a:ext cx="170121" cy="14885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24" name="Conector: curvado 8">
            <a:extLst>
              <a:ext uri="{FF2B5EF4-FFF2-40B4-BE49-F238E27FC236}">
                <a16:creationId xmlns:a16="http://schemas.microsoft.com/office/drawing/2014/main" id="{EB6C8F25-61B8-4A40-A7CE-6730FD7DC81F}"/>
              </a:ext>
            </a:extLst>
          </p:cNvPr>
          <p:cNvCxnSpPr>
            <a:cxnSpLocks/>
            <a:stCxn id="823" idx="3"/>
            <a:endCxn id="819" idx="1"/>
          </p:cNvCxnSpPr>
          <p:nvPr/>
        </p:nvCxnSpPr>
        <p:spPr>
          <a:xfrm flipV="1">
            <a:off x="10873187" y="1495263"/>
            <a:ext cx="2963327" cy="15982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55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177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JEFER ALEXIS GONZALEZ ROMERO</dc:creator>
  <cp:lastModifiedBy>jefer.gonzalez@labinfo.is.escuelaing.edu.co</cp:lastModifiedBy>
  <cp:revision>8</cp:revision>
  <dcterms:created xsi:type="dcterms:W3CDTF">2022-09-16T00:33:10Z</dcterms:created>
  <dcterms:modified xsi:type="dcterms:W3CDTF">2022-09-16T14:28:08Z</dcterms:modified>
</cp:coreProperties>
</file>