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83" r:id="rId4"/>
    <p:sldId id="265" r:id="rId5"/>
    <p:sldId id="260" r:id="rId6"/>
    <p:sldId id="261" r:id="rId7"/>
    <p:sldId id="278" r:id="rId8"/>
    <p:sldId id="272" r:id="rId9"/>
  </p:sldIdLst>
  <p:sldSz cx="9144000" cy="5143500" type="screen16x9"/>
  <p:notesSz cx="6858000" cy="9144000"/>
  <p:embeddedFontLst>
    <p:embeddedFont>
      <p:font typeface="Barlow Semi Condensed" panose="020B0604020202020204" charset="0"/>
      <p:regular r:id="rId11"/>
      <p:bold r:id="rId12"/>
      <p:italic r:id="rId13"/>
      <p:boldItalic r:id="rId14"/>
    </p:embeddedFont>
    <p:embeddedFont>
      <p:font typeface="Barlow Semi Condensed Medium" panose="020B0604020202020204" charset="0"/>
      <p:regular r:id="rId15"/>
      <p:bold r:id="rId16"/>
      <p:italic r:id="rId17"/>
      <p:boldItalic r:id="rId18"/>
    </p:embeddedFont>
    <p:embeddedFont>
      <p:font typeface="Fjall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F3B7D-EC48-786E-DEFE-93CA6F375D3A}" v="29" dt="2023-01-30T02:25:43.587"/>
    <p1510:client id="{887BEC8C-ABCE-7B3A-082A-486D9ADFBBAA}" v="84" dt="2023-01-30T02:18:43.455"/>
    <p1510:client id="{A6833331-5F3A-EC68-D40F-2FB47219DBB8}" v="293" dt="2023-01-30T02:30:55.152"/>
  </p1510:revLst>
</p1510:revInfo>
</file>

<file path=ppt/tableStyles.xml><?xml version="1.0" encoding="utf-8"?>
<a:tblStyleLst xmlns:a="http://schemas.openxmlformats.org/drawingml/2006/main" def="{5D46D7AA-1229-437E-8A54-1C6535485DB4}">
  <a:tblStyle styleId="{5D46D7AA-1229-437E-8A54-1C6535485D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NICOLAS CUERVO NARANJO" userId="S::angel.cuervo@mail.escuelaing.edu.co::6298d51b-a4c5-4bf4-aee7-e65029685371" providerId="AD" clId="Web-{099F3B7D-EC48-786E-DEFE-93CA6F375D3A}"/>
    <pc:docChg chg="modSld sldOrd">
      <pc:chgData name="ANGEL NICOLAS CUERVO NARANJO" userId="S::angel.cuervo@mail.escuelaing.edu.co::6298d51b-a4c5-4bf4-aee7-e65029685371" providerId="AD" clId="Web-{099F3B7D-EC48-786E-DEFE-93CA6F375D3A}" dt="2023-01-30T02:25:43.587" v="26"/>
      <pc:docMkLst>
        <pc:docMk/>
      </pc:docMkLst>
      <pc:sldChg chg="ord">
        <pc:chgData name="ANGEL NICOLAS CUERVO NARANJO" userId="S::angel.cuervo@mail.escuelaing.edu.co::6298d51b-a4c5-4bf4-aee7-e65029685371" providerId="AD" clId="Web-{099F3B7D-EC48-786E-DEFE-93CA6F375D3A}" dt="2023-01-30T02:25:38.305" v="25"/>
        <pc:sldMkLst>
          <pc:docMk/>
          <pc:sldMk cId="0" sldId="271"/>
        </pc:sldMkLst>
      </pc:sldChg>
      <pc:sldChg chg="addSp delSp modSp ord">
        <pc:chgData name="ANGEL NICOLAS CUERVO NARANJO" userId="S::angel.cuervo@mail.escuelaing.edu.co::6298d51b-a4c5-4bf4-aee7-e65029685371" providerId="AD" clId="Web-{099F3B7D-EC48-786E-DEFE-93CA6F375D3A}" dt="2023-01-30T02:25:43.587" v="26"/>
        <pc:sldMkLst>
          <pc:docMk/>
          <pc:sldMk cId="0" sldId="272"/>
        </pc:sldMkLst>
        <pc:spChg chg="add del mod">
          <ac:chgData name="ANGEL NICOLAS CUERVO NARANJO" userId="S::angel.cuervo@mail.escuelaing.edu.co::6298d51b-a4c5-4bf4-aee7-e65029685371" providerId="AD" clId="Web-{099F3B7D-EC48-786E-DEFE-93CA6F375D3A}" dt="2023-01-30T02:24:53.586" v="14"/>
          <ac:spMkLst>
            <pc:docMk/>
            <pc:sldMk cId="0" sldId="272"/>
            <ac:spMk id="3" creationId="{1B76BD98-51DD-696A-9BEA-E7269F4F3F04}"/>
          </ac:spMkLst>
        </pc:spChg>
        <pc:spChg chg="add del mod">
          <ac:chgData name="ANGEL NICOLAS CUERVO NARANJO" userId="S::angel.cuervo@mail.escuelaing.edu.co::6298d51b-a4c5-4bf4-aee7-e65029685371" providerId="AD" clId="Web-{099F3B7D-EC48-786E-DEFE-93CA6F375D3A}" dt="2023-01-30T02:25:20.586" v="22"/>
          <ac:spMkLst>
            <pc:docMk/>
            <pc:sldMk cId="0" sldId="272"/>
            <ac:spMk id="5" creationId="{E2054241-DF55-7903-A955-AA20BE55A2F3}"/>
          </ac:spMkLst>
        </pc:spChg>
        <pc:spChg chg="add del mod">
          <ac:chgData name="ANGEL NICOLAS CUERVO NARANJO" userId="S::angel.cuervo@mail.escuelaing.edu.co::6298d51b-a4c5-4bf4-aee7-e65029685371" providerId="AD" clId="Web-{099F3B7D-EC48-786E-DEFE-93CA6F375D3A}" dt="2023-01-30T02:25:15.680" v="20"/>
          <ac:spMkLst>
            <pc:docMk/>
            <pc:sldMk cId="0" sldId="272"/>
            <ac:spMk id="7" creationId="{69D3C751-D7B6-91CD-D92C-35CB157432C8}"/>
          </ac:spMkLst>
        </pc:spChg>
        <pc:spChg chg="add del mod">
          <ac:chgData name="ANGEL NICOLAS CUERVO NARANJO" userId="S::angel.cuervo@mail.escuelaing.edu.co::6298d51b-a4c5-4bf4-aee7-e65029685371" providerId="AD" clId="Web-{099F3B7D-EC48-786E-DEFE-93CA6F375D3A}" dt="2023-01-30T02:25:18.180" v="21"/>
          <ac:spMkLst>
            <pc:docMk/>
            <pc:sldMk cId="0" sldId="272"/>
            <ac:spMk id="9" creationId="{34A47E48-9975-BB7E-3DDE-3E9F31F969F5}"/>
          </ac:spMkLst>
        </pc:spChg>
        <pc:spChg chg="add del mod">
          <ac:chgData name="ANGEL NICOLAS CUERVO NARANJO" userId="S::angel.cuervo@mail.escuelaing.edu.co::6298d51b-a4c5-4bf4-aee7-e65029685371" providerId="AD" clId="Web-{099F3B7D-EC48-786E-DEFE-93CA6F375D3A}" dt="2023-01-30T02:25:34.055" v="24"/>
          <ac:spMkLst>
            <pc:docMk/>
            <pc:sldMk cId="0" sldId="272"/>
            <ac:spMk id="11" creationId="{51AD03BA-0443-F262-777B-02BCAF4CFB19}"/>
          </ac:spMkLst>
        </pc:spChg>
        <pc:spChg chg="mod">
          <ac:chgData name="ANGEL NICOLAS CUERVO NARANJO" userId="S::angel.cuervo@mail.escuelaing.edu.co::6298d51b-a4c5-4bf4-aee7-e65029685371" providerId="AD" clId="Web-{099F3B7D-EC48-786E-DEFE-93CA6F375D3A}" dt="2023-01-30T02:24:06.475" v="1" actId="20577"/>
          <ac:spMkLst>
            <pc:docMk/>
            <pc:sldMk cId="0" sldId="272"/>
            <ac:spMk id="2738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099F3B7D-EC48-786E-DEFE-93CA6F375D3A}" dt="2023-01-30T02:25:23.430" v="23"/>
          <ac:spMkLst>
            <pc:docMk/>
            <pc:sldMk cId="0" sldId="272"/>
            <ac:spMk id="2931" creationId="{00000000-0000-0000-0000-000000000000}"/>
          </ac:spMkLst>
        </pc:spChg>
        <pc:spChg chg="del mod">
          <ac:chgData name="ANGEL NICOLAS CUERVO NARANJO" userId="S::angel.cuervo@mail.escuelaing.edu.co::6298d51b-a4c5-4bf4-aee7-e65029685371" providerId="AD" clId="Web-{099F3B7D-EC48-786E-DEFE-93CA6F375D3A}" dt="2023-01-30T02:24:32.726" v="8"/>
          <ac:spMkLst>
            <pc:docMk/>
            <pc:sldMk cId="0" sldId="272"/>
            <ac:spMk id="2932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099F3B7D-EC48-786E-DEFE-93CA6F375D3A}" dt="2023-01-30T02:24:47.414" v="12"/>
          <ac:spMkLst>
            <pc:docMk/>
            <pc:sldMk cId="0" sldId="272"/>
            <ac:spMk id="2933" creationId="{00000000-0000-0000-0000-000000000000}"/>
          </ac:spMkLst>
        </pc:spChg>
        <pc:spChg chg="del mod">
          <ac:chgData name="ANGEL NICOLAS CUERVO NARANJO" userId="S::angel.cuervo@mail.escuelaing.edu.co::6298d51b-a4c5-4bf4-aee7-e65029685371" providerId="AD" clId="Web-{099F3B7D-EC48-786E-DEFE-93CA6F375D3A}" dt="2023-01-30T02:24:39.788" v="10"/>
          <ac:spMkLst>
            <pc:docMk/>
            <pc:sldMk cId="0" sldId="272"/>
            <ac:spMk id="2934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099F3B7D-EC48-786E-DEFE-93CA6F375D3A}" dt="2023-01-30T02:24:43.226" v="11"/>
          <ac:spMkLst>
            <pc:docMk/>
            <pc:sldMk cId="0" sldId="272"/>
            <ac:spMk id="2935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099F3B7D-EC48-786E-DEFE-93CA6F375D3A}" dt="2023-01-30T02:24:50.882" v="13"/>
          <ac:spMkLst>
            <pc:docMk/>
            <pc:sldMk cId="0" sldId="272"/>
            <ac:spMk id="2936" creationId="{00000000-0000-0000-0000-000000000000}"/>
          </ac:spMkLst>
        </pc:spChg>
        <pc:grpChg chg="mod">
          <ac:chgData name="ANGEL NICOLAS CUERVO NARANJO" userId="S::angel.cuervo@mail.escuelaing.edu.co::6298d51b-a4c5-4bf4-aee7-e65029685371" providerId="AD" clId="Web-{099F3B7D-EC48-786E-DEFE-93CA6F375D3A}" dt="2023-01-30T02:25:01.430" v="17" actId="14100"/>
          <ac:grpSpMkLst>
            <pc:docMk/>
            <pc:sldMk cId="0" sldId="272"/>
            <ac:grpSpMk id="2739" creationId="{00000000-0000-0000-0000-000000000000}"/>
          </ac:grpSpMkLst>
        </pc:grpChg>
        <pc:grpChg chg="del">
          <ac:chgData name="ANGEL NICOLAS CUERVO NARANJO" userId="S::angel.cuervo@mail.escuelaing.edu.co::6298d51b-a4c5-4bf4-aee7-e65029685371" providerId="AD" clId="Web-{099F3B7D-EC48-786E-DEFE-93CA6F375D3A}" dt="2023-01-30T02:24:58.648" v="16"/>
          <ac:grpSpMkLst>
            <pc:docMk/>
            <pc:sldMk cId="0" sldId="272"/>
            <ac:grpSpMk id="2937" creationId="{00000000-0000-0000-0000-000000000000}"/>
          </ac:grpSpMkLst>
        </pc:grpChg>
        <pc:grpChg chg="del">
          <ac:chgData name="ANGEL NICOLAS CUERVO NARANJO" userId="S::angel.cuervo@mail.escuelaing.edu.co::6298d51b-a4c5-4bf4-aee7-e65029685371" providerId="AD" clId="Web-{099F3B7D-EC48-786E-DEFE-93CA6F375D3A}" dt="2023-01-30T02:24:56.008" v="15"/>
          <ac:grpSpMkLst>
            <pc:docMk/>
            <pc:sldMk cId="0" sldId="272"/>
            <ac:grpSpMk id="2945" creationId="{00000000-0000-0000-0000-000000000000}"/>
          </ac:grpSpMkLst>
        </pc:grpChg>
        <pc:grpChg chg="mod">
          <ac:chgData name="ANGEL NICOLAS CUERVO NARANJO" userId="S::angel.cuervo@mail.escuelaing.edu.co::6298d51b-a4c5-4bf4-aee7-e65029685371" providerId="AD" clId="Web-{099F3B7D-EC48-786E-DEFE-93CA6F375D3A}" dt="2023-01-30T02:25:06.461" v="19" actId="1076"/>
          <ac:grpSpMkLst>
            <pc:docMk/>
            <pc:sldMk cId="0" sldId="272"/>
            <ac:grpSpMk id="2949" creationId="{00000000-0000-0000-0000-000000000000}"/>
          </ac:grpSpMkLst>
        </pc:grpChg>
      </pc:sldChg>
    </pc:docChg>
  </pc:docChgLst>
  <pc:docChgLst>
    <pc:chgData name="ANGEL NICOLAS CUERVO NARANJO" userId="S::angel.cuervo@mail.escuelaing.edu.co::6298d51b-a4c5-4bf4-aee7-e65029685371" providerId="AD" clId="Web-{887BEC8C-ABCE-7B3A-082A-486D9ADFBBAA}"/>
    <pc:docChg chg="modSld sldOrd">
      <pc:chgData name="ANGEL NICOLAS CUERVO NARANJO" userId="S::angel.cuervo@mail.escuelaing.edu.co::6298d51b-a4c5-4bf4-aee7-e65029685371" providerId="AD" clId="Web-{887BEC8C-ABCE-7B3A-082A-486D9ADFBBAA}" dt="2023-01-30T02:18:43.455" v="73" actId="1076"/>
      <pc:docMkLst>
        <pc:docMk/>
      </pc:docMkLst>
      <pc:sldChg chg="delSp modSp ord">
        <pc:chgData name="ANGEL NICOLAS CUERVO NARANJO" userId="S::angel.cuervo@mail.escuelaing.edu.co::6298d51b-a4c5-4bf4-aee7-e65029685371" providerId="AD" clId="Web-{887BEC8C-ABCE-7B3A-082A-486D9ADFBBAA}" dt="2023-01-30T02:11:20.960" v="19" actId="20577"/>
        <pc:sldMkLst>
          <pc:docMk/>
          <pc:sldMk cId="0" sldId="260"/>
        </pc:sldMkLst>
        <pc:spChg chg="del mod">
          <ac:chgData name="ANGEL NICOLAS CUERVO NARANJO" userId="S::angel.cuervo@mail.escuelaing.edu.co::6298d51b-a4c5-4bf4-aee7-e65029685371" providerId="AD" clId="Web-{887BEC8C-ABCE-7B3A-082A-486D9ADFBBAA}" dt="2023-01-30T02:02:46.480" v="8"/>
          <ac:spMkLst>
            <pc:docMk/>
            <pc:sldMk cId="0" sldId="260"/>
            <ac:spMk id="2165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00:42.071" v="4" actId="14100"/>
          <ac:spMkLst>
            <pc:docMk/>
            <pc:sldMk cId="0" sldId="260"/>
            <ac:spMk id="2177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1:20.960" v="19" actId="20577"/>
          <ac:spMkLst>
            <pc:docMk/>
            <pc:sldMk cId="0" sldId="260"/>
            <ac:spMk id="2178" creationId="{00000000-0000-0000-0000-000000000000}"/>
          </ac:spMkLst>
        </pc:spChg>
        <pc:grpChg chg="del">
          <ac:chgData name="ANGEL NICOLAS CUERVO NARANJO" userId="S::angel.cuervo@mail.escuelaing.edu.co::6298d51b-a4c5-4bf4-aee7-e65029685371" providerId="AD" clId="Web-{887BEC8C-ABCE-7B3A-082A-486D9ADFBBAA}" dt="2023-01-30T02:02:50.980" v="9"/>
          <ac:grpSpMkLst>
            <pc:docMk/>
            <pc:sldMk cId="0" sldId="260"/>
            <ac:grpSpMk id="2162" creationId="{00000000-0000-0000-0000-000000000000}"/>
          </ac:grpSpMkLst>
        </pc:grpChg>
        <pc:grpChg chg="del">
          <ac:chgData name="ANGEL NICOLAS CUERVO NARANJO" userId="S::angel.cuervo@mail.escuelaing.edu.co::6298d51b-a4c5-4bf4-aee7-e65029685371" providerId="AD" clId="Web-{887BEC8C-ABCE-7B3A-082A-486D9ADFBBAA}" dt="2023-01-30T02:02:41.136" v="6"/>
          <ac:grpSpMkLst>
            <pc:docMk/>
            <pc:sldMk cId="0" sldId="260"/>
            <ac:grpSpMk id="2166" creationId="{00000000-0000-0000-0000-000000000000}"/>
          </ac:grpSpMkLst>
        </pc:grpChg>
        <pc:picChg chg="mod">
          <ac:chgData name="ANGEL NICOLAS CUERVO NARANJO" userId="S::angel.cuervo@mail.escuelaing.edu.co::6298d51b-a4c5-4bf4-aee7-e65029685371" providerId="AD" clId="Web-{887BEC8C-ABCE-7B3A-082A-486D9ADFBBAA}" dt="2023-01-30T02:03:09.090" v="13" actId="1076"/>
          <ac:picMkLst>
            <pc:docMk/>
            <pc:sldMk cId="0" sldId="260"/>
            <ac:picMk id="2" creationId="{EC7FF640-3F12-465E-AA99-DC068BDDEA56}"/>
          </ac:picMkLst>
        </pc:picChg>
        <pc:picChg chg="del">
          <ac:chgData name="ANGEL NICOLAS CUERVO NARANJO" userId="S::angel.cuervo@mail.escuelaing.edu.co::6298d51b-a4c5-4bf4-aee7-e65029685371" providerId="AD" clId="Web-{887BEC8C-ABCE-7B3A-082A-486D9ADFBBAA}" dt="2023-01-30T02:03:29.075" v="14"/>
          <ac:picMkLst>
            <pc:docMk/>
            <pc:sldMk cId="0" sldId="260"/>
            <ac:picMk id="3" creationId="{932B92F8-1A98-0B09-728B-62565800D3B6}"/>
          </ac:picMkLst>
        </pc:picChg>
      </pc:sldChg>
      <pc:sldChg chg="addSp delSp modSp ord">
        <pc:chgData name="ANGEL NICOLAS CUERVO NARANJO" userId="S::angel.cuervo@mail.escuelaing.edu.co::6298d51b-a4c5-4bf4-aee7-e65029685371" providerId="AD" clId="Web-{887BEC8C-ABCE-7B3A-082A-486D9ADFBBAA}" dt="2023-01-30T02:15:22.779" v="49" actId="1076"/>
        <pc:sldMkLst>
          <pc:docMk/>
          <pc:sldMk cId="0" sldId="261"/>
        </pc:sldMkLst>
        <pc:spChg chg="mod">
          <ac:chgData name="ANGEL NICOLAS CUERVO NARANJO" userId="S::angel.cuervo@mail.escuelaing.edu.co::6298d51b-a4c5-4bf4-aee7-e65029685371" providerId="AD" clId="Web-{887BEC8C-ABCE-7B3A-082A-486D9ADFBBAA}" dt="2023-01-30T02:12:14.634" v="23" actId="20577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2:40.212" v="27" actId="20577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2:21.493" v="25" actId="20577"/>
          <ac:spMkLst>
            <pc:docMk/>
            <pc:sldMk cId="0" sldId="261"/>
            <ac:spMk id="2197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3:01.228" v="34" actId="20577"/>
          <ac:spMkLst>
            <pc:docMk/>
            <pc:sldMk cId="0" sldId="261"/>
            <ac:spMk id="2198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2:47.697" v="30" actId="1076"/>
          <ac:spMkLst>
            <pc:docMk/>
            <pc:sldMk cId="0" sldId="261"/>
            <ac:spMk id="2201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887BEC8C-ABCE-7B3A-082A-486D9ADFBBAA}" dt="2023-01-30T02:13:42.464" v="37"/>
          <ac:spMkLst>
            <pc:docMk/>
            <pc:sldMk cId="0" sldId="261"/>
            <ac:spMk id="2217" creationId="{00000000-0000-0000-0000-000000000000}"/>
          </ac:spMkLst>
        </pc:spChg>
        <pc:grpChg chg="del">
          <ac:chgData name="ANGEL NICOLAS CUERVO NARANJO" userId="S::angel.cuervo@mail.escuelaing.edu.co::6298d51b-a4c5-4bf4-aee7-e65029685371" providerId="AD" clId="Web-{887BEC8C-ABCE-7B3A-082A-486D9ADFBBAA}" dt="2023-01-30T02:13:35.995" v="35"/>
          <ac:grpSpMkLst>
            <pc:docMk/>
            <pc:sldMk cId="0" sldId="261"/>
            <ac:grpSpMk id="2202" creationId="{00000000-0000-0000-0000-000000000000}"/>
          </ac:grpSpMkLst>
        </pc:grpChg>
        <pc:grpChg chg="del">
          <ac:chgData name="ANGEL NICOLAS CUERVO NARANJO" userId="S::angel.cuervo@mail.escuelaing.edu.co::6298d51b-a4c5-4bf4-aee7-e65029685371" providerId="AD" clId="Web-{887BEC8C-ABCE-7B3A-082A-486D9ADFBBAA}" dt="2023-01-30T02:13:38.432" v="36"/>
          <ac:grpSpMkLst>
            <pc:docMk/>
            <pc:sldMk cId="0" sldId="261"/>
            <ac:grpSpMk id="2206" creationId="{00000000-0000-0000-0000-000000000000}"/>
          </ac:grpSpMkLst>
        </pc:grpChg>
        <pc:grpChg chg="del">
          <ac:chgData name="ANGEL NICOLAS CUERVO NARANJO" userId="S::angel.cuervo@mail.escuelaing.edu.co::6298d51b-a4c5-4bf4-aee7-e65029685371" providerId="AD" clId="Web-{887BEC8C-ABCE-7B3A-082A-486D9ADFBBAA}" dt="2023-01-30T02:13:47.104" v="38"/>
          <ac:grpSpMkLst>
            <pc:docMk/>
            <pc:sldMk cId="0" sldId="261"/>
            <ac:grpSpMk id="2212" creationId="{00000000-0000-0000-0000-000000000000}"/>
          </ac:grpSpMkLst>
        </pc:grpChg>
        <pc:picChg chg="add mod">
          <ac:chgData name="ANGEL NICOLAS CUERVO NARANJO" userId="S::angel.cuervo@mail.escuelaing.edu.co::6298d51b-a4c5-4bf4-aee7-e65029685371" providerId="AD" clId="Web-{887BEC8C-ABCE-7B3A-082A-486D9ADFBBAA}" dt="2023-01-30T02:14:10.027" v="41" actId="1076"/>
          <ac:picMkLst>
            <pc:docMk/>
            <pc:sldMk cId="0" sldId="261"/>
            <ac:picMk id="2" creationId="{69F9201E-E771-64F0-C079-93CA18B15600}"/>
          </ac:picMkLst>
        </pc:picChg>
        <pc:picChg chg="add mod">
          <ac:chgData name="ANGEL NICOLAS CUERVO NARANJO" userId="S::angel.cuervo@mail.escuelaing.edu.co::6298d51b-a4c5-4bf4-aee7-e65029685371" providerId="AD" clId="Web-{887BEC8C-ABCE-7B3A-082A-486D9ADFBBAA}" dt="2023-01-30T02:14:39.262" v="44" actId="1076"/>
          <ac:picMkLst>
            <pc:docMk/>
            <pc:sldMk cId="0" sldId="261"/>
            <ac:picMk id="3" creationId="{0C97957A-A784-403E-F107-2F97E34E01B0}"/>
          </ac:picMkLst>
        </pc:picChg>
        <pc:picChg chg="add mod">
          <ac:chgData name="ANGEL NICOLAS CUERVO NARANJO" userId="S::angel.cuervo@mail.escuelaing.edu.co::6298d51b-a4c5-4bf4-aee7-e65029685371" providerId="AD" clId="Web-{887BEC8C-ABCE-7B3A-082A-486D9ADFBBAA}" dt="2023-01-30T02:15:22.779" v="49" actId="1076"/>
          <ac:picMkLst>
            <pc:docMk/>
            <pc:sldMk cId="0" sldId="261"/>
            <ac:picMk id="4" creationId="{42ED1DC5-9C53-A828-2244-63A0726BB9D8}"/>
          </ac:picMkLst>
        </pc:picChg>
      </pc:sldChg>
      <pc:sldChg chg="addSp delSp modSp ord">
        <pc:chgData name="ANGEL NICOLAS CUERVO NARANJO" userId="S::angel.cuervo@mail.escuelaing.edu.co::6298d51b-a4c5-4bf4-aee7-e65029685371" providerId="AD" clId="Web-{887BEC8C-ABCE-7B3A-082A-486D9ADFBBAA}" dt="2023-01-30T02:18:43.455" v="73" actId="1076"/>
        <pc:sldMkLst>
          <pc:docMk/>
          <pc:sldMk cId="0" sldId="278"/>
        </pc:sldMkLst>
        <pc:spChg chg="mod">
          <ac:chgData name="ANGEL NICOLAS CUERVO NARANJO" userId="S::angel.cuervo@mail.escuelaing.edu.co::6298d51b-a4c5-4bf4-aee7-e65029685371" providerId="AD" clId="Web-{887BEC8C-ABCE-7B3A-082A-486D9ADFBBAA}" dt="2023-01-30T02:16:34.280" v="52" actId="20577"/>
          <ac:spMkLst>
            <pc:docMk/>
            <pc:sldMk cId="0" sldId="278"/>
            <ac:spMk id="3213" creationId="{00000000-0000-0000-0000-000000000000}"/>
          </ac:spMkLst>
        </pc:spChg>
        <pc:spChg chg="mod">
          <ac:chgData name="ANGEL NICOLAS CUERVO NARANJO" userId="S::angel.cuervo@mail.escuelaing.edu.co::6298d51b-a4c5-4bf4-aee7-e65029685371" providerId="AD" clId="Web-{887BEC8C-ABCE-7B3A-082A-486D9ADFBBAA}" dt="2023-01-30T02:18:43.455" v="73" actId="1076"/>
          <ac:spMkLst>
            <pc:docMk/>
            <pc:sldMk cId="0" sldId="278"/>
            <ac:spMk id="3214" creationId="{00000000-0000-0000-0000-000000000000}"/>
          </ac:spMkLst>
        </pc:spChg>
        <pc:spChg chg="del">
          <ac:chgData name="ANGEL NICOLAS CUERVO NARANJO" userId="S::angel.cuervo@mail.escuelaing.edu.co::6298d51b-a4c5-4bf4-aee7-e65029685371" providerId="AD" clId="Web-{887BEC8C-ABCE-7B3A-082A-486D9ADFBBAA}" dt="2023-01-30T02:17:03.531" v="53"/>
          <ac:spMkLst>
            <pc:docMk/>
            <pc:sldMk cId="0" sldId="278"/>
            <ac:spMk id="3429" creationId="{00000000-0000-0000-0000-000000000000}"/>
          </ac:spMkLst>
        </pc:spChg>
        <pc:grpChg chg="del">
          <ac:chgData name="ANGEL NICOLAS CUERVO NARANJO" userId="S::angel.cuervo@mail.escuelaing.edu.co::6298d51b-a4c5-4bf4-aee7-e65029685371" providerId="AD" clId="Web-{887BEC8C-ABCE-7B3A-082A-486D9ADFBBAA}" dt="2023-01-30T02:17:06.765" v="54"/>
          <ac:grpSpMkLst>
            <pc:docMk/>
            <pc:sldMk cId="0" sldId="278"/>
            <ac:grpSpMk id="3215" creationId="{00000000-0000-0000-0000-000000000000}"/>
          </ac:grpSpMkLst>
        </pc:grpChg>
        <pc:picChg chg="add mod">
          <ac:chgData name="ANGEL NICOLAS CUERVO NARANJO" userId="S::angel.cuervo@mail.escuelaing.edu.co::6298d51b-a4c5-4bf4-aee7-e65029685371" providerId="AD" clId="Web-{887BEC8C-ABCE-7B3A-082A-486D9ADFBBAA}" dt="2023-01-30T02:17:14.969" v="58" actId="1076"/>
          <ac:picMkLst>
            <pc:docMk/>
            <pc:sldMk cId="0" sldId="278"/>
            <ac:picMk id="2" creationId="{8CED0B6E-C85E-C16C-5518-708B57248FDA}"/>
          </ac:picMkLst>
        </pc:picChg>
      </pc:sldChg>
    </pc:docChg>
  </pc:docChgLst>
  <pc:docChgLst>
    <pc:chgData name="JEFER ALEXIS GONZALEZ ROMERO" userId="S::jefer.gonzalez@mail.escuelaing.edu.co::08ba0674-43ab-477e-ab30-8ff5d40b1c03" providerId="AD" clId="Web-{A6833331-5F3A-EC68-D40F-2FB47219DBB8}"/>
    <pc:docChg chg="delSld modSld sldOrd">
      <pc:chgData name="JEFER ALEXIS GONZALEZ ROMERO" userId="S::jefer.gonzalez@mail.escuelaing.edu.co::08ba0674-43ab-477e-ab30-8ff5d40b1c03" providerId="AD" clId="Web-{A6833331-5F3A-EC68-D40F-2FB47219DBB8}" dt="2023-01-30T02:30:55.152" v="275"/>
      <pc:docMkLst>
        <pc:docMk/>
      </pc:docMkLst>
      <pc:sldChg chg="modSp">
        <pc:chgData name="JEFER ALEXIS GONZALEZ ROMERO" userId="S::jefer.gonzalez@mail.escuelaing.edu.co::08ba0674-43ab-477e-ab30-8ff5d40b1c03" providerId="AD" clId="Web-{A6833331-5F3A-EC68-D40F-2FB47219DBB8}" dt="2023-01-30T01:57:15.002" v="46" actId="1076"/>
        <pc:sldMkLst>
          <pc:docMk/>
          <pc:sldMk cId="0" sldId="256"/>
        </pc:sldMkLst>
        <pc:spChg chg="mod">
          <ac:chgData name="JEFER ALEXIS GONZALEZ ROMERO" userId="S::jefer.gonzalez@mail.escuelaing.edu.co::08ba0674-43ab-477e-ab30-8ff5d40b1c03" providerId="AD" clId="Web-{A6833331-5F3A-EC68-D40F-2FB47219DBB8}" dt="2023-01-30T01:57:15.002" v="46" actId="1076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1:56:24.797" v="33" actId="1076"/>
          <ac:spMkLst>
            <pc:docMk/>
            <pc:sldMk cId="0" sldId="256"/>
            <ac:spMk id="1885" creationId="{00000000-0000-0000-0000-000000000000}"/>
          </ac:spMkLst>
        </pc:spChg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45.525" v="234"/>
        <pc:sldMkLst>
          <pc:docMk/>
          <pc:sldMk cId="0" sldId="257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47.963" v="235"/>
        <pc:sldMkLst>
          <pc:docMk/>
          <pc:sldMk cId="0" sldId="258"/>
        </pc:sldMkLst>
      </pc:sldChg>
      <pc:sldChg chg="addSp delSp modSp del ord">
        <pc:chgData name="JEFER ALEXIS GONZALEZ ROMERO" userId="S::jefer.gonzalez@mail.escuelaing.edu.co::08ba0674-43ab-477e-ab30-8ff5d40b1c03" providerId="AD" clId="Web-{A6833331-5F3A-EC68-D40F-2FB47219DBB8}" dt="2023-01-30T02:11:00.884" v="145"/>
        <pc:sldMkLst>
          <pc:docMk/>
          <pc:sldMk cId="0" sldId="259"/>
        </pc:sldMkLst>
        <pc:spChg chg="add del mod">
          <ac:chgData name="JEFER ALEXIS GONZALEZ ROMERO" userId="S::jefer.gonzalez@mail.escuelaing.edu.co::08ba0674-43ab-477e-ab30-8ff5d40b1c03" providerId="AD" clId="Web-{A6833331-5F3A-EC68-D40F-2FB47219DBB8}" dt="2023-01-30T01:59:59.631" v="71"/>
          <ac:spMkLst>
            <pc:docMk/>
            <pc:sldMk cId="0" sldId="259"/>
            <ac:spMk id="3" creationId="{287E18C5-8E0E-B8F4-65F0-94E6BE2FACC6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00:02.178" v="72" actId="1076"/>
          <ac:spMkLst>
            <pc:docMk/>
            <pc:sldMk cId="0" sldId="259"/>
            <ac:spMk id="2155" creationId="{00000000-0000-0000-0000-000000000000}"/>
          </ac:spMkLst>
        </pc:spChg>
        <pc:spChg chg="del">
          <ac:chgData name="JEFER ALEXIS GONZALEZ ROMERO" userId="S::jefer.gonzalez@mail.escuelaing.edu.co::08ba0674-43ab-477e-ab30-8ff5d40b1c03" providerId="AD" clId="Web-{A6833331-5F3A-EC68-D40F-2FB47219DBB8}" dt="2023-01-30T01:58:29.066" v="61"/>
          <ac:spMkLst>
            <pc:docMk/>
            <pc:sldMk cId="0" sldId="259"/>
            <ac:spMk id="2156" creationId="{00000000-0000-0000-0000-000000000000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00:30.898" v="77" actId="1076"/>
          <ac:spMkLst>
            <pc:docMk/>
            <pc:sldMk cId="0" sldId="259"/>
            <ac:spMk id="2157" creationId="{00000000-0000-0000-0000-000000000000}"/>
          </ac:spMkLst>
        </pc:spChg>
        <pc:picChg chg="add mod">
          <ac:chgData name="JEFER ALEXIS GONZALEZ ROMERO" userId="S::jefer.gonzalez@mail.escuelaing.edu.co::08ba0674-43ab-477e-ab30-8ff5d40b1c03" providerId="AD" clId="Web-{A6833331-5F3A-EC68-D40F-2FB47219DBB8}" dt="2023-01-30T02:03:12.574" v="101" actId="14100"/>
          <ac:picMkLst>
            <pc:docMk/>
            <pc:sldMk cId="0" sldId="259"/>
            <ac:picMk id="4" creationId="{882C4A15-B9F2-2F03-5736-F3A625A76618}"/>
          </ac:picMkLst>
        </pc:picChg>
      </pc:sldChg>
      <pc:sldChg chg="addSp modSp">
        <pc:chgData name="JEFER ALEXIS GONZALEZ ROMERO" userId="S::jefer.gonzalez@mail.escuelaing.edu.co::08ba0674-43ab-477e-ab30-8ff5d40b1c03" providerId="AD" clId="Web-{A6833331-5F3A-EC68-D40F-2FB47219DBB8}" dt="2023-01-30T02:03:10.074" v="99" actId="1076"/>
        <pc:sldMkLst>
          <pc:docMk/>
          <pc:sldMk cId="0" sldId="260"/>
        </pc:sldMkLst>
        <pc:picChg chg="add mod">
          <ac:chgData name="JEFER ALEXIS GONZALEZ ROMERO" userId="S::jefer.gonzalez@mail.escuelaing.edu.co::08ba0674-43ab-477e-ab30-8ff5d40b1c03" providerId="AD" clId="Web-{A6833331-5F3A-EC68-D40F-2FB47219DBB8}" dt="2023-01-30T02:02:32.214" v="93" actId="1076"/>
          <ac:picMkLst>
            <pc:docMk/>
            <pc:sldMk cId="0" sldId="260"/>
            <ac:picMk id="2" creationId="{EC7FF640-3F12-465E-AA99-DC068BDDEA56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03:10.074" v="99" actId="1076"/>
          <ac:picMkLst>
            <pc:docMk/>
            <pc:sldMk cId="0" sldId="260"/>
            <ac:picMk id="3" creationId="{932B92F8-1A98-0B09-728B-62565800D3B6}"/>
          </ac:picMkLst>
        </pc:picChg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0.838" v="236"/>
        <pc:sldMkLst>
          <pc:docMk/>
          <pc:sldMk cId="0" sldId="262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0.885" v="237"/>
        <pc:sldMkLst>
          <pc:docMk/>
          <pc:sldMk cId="0" sldId="263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432" v="238"/>
        <pc:sldMkLst>
          <pc:docMk/>
          <pc:sldMk cId="0" sldId="264"/>
        </pc:sldMkLst>
      </pc:sldChg>
      <pc:sldChg chg="ord">
        <pc:chgData name="JEFER ALEXIS GONZALEZ ROMERO" userId="S::jefer.gonzalez@mail.escuelaing.edu.co::08ba0674-43ab-477e-ab30-8ff5d40b1c03" providerId="AD" clId="Web-{A6833331-5F3A-EC68-D40F-2FB47219DBB8}" dt="2023-01-30T01:57:43.487" v="48"/>
        <pc:sldMkLst>
          <pc:docMk/>
          <pc:sldMk cId="0" sldId="265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494" v="239"/>
        <pc:sldMkLst>
          <pc:docMk/>
          <pc:sldMk cId="0" sldId="266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588" v="240"/>
        <pc:sldMkLst>
          <pc:docMk/>
          <pc:sldMk cId="0" sldId="267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619" v="241"/>
        <pc:sldMkLst>
          <pc:docMk/>
          <pc:sldMk cId="0" sldId="268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650" v="242"/>
        <pc:sldMkLst>
          <pc:docMk/>
          <pc:sldMk cId="0" sldId="269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3.682" v="243"/>
        <pc:sldMkLst>
          <pc:docMk/>
          <pc:sldMk cId="0" sldId="270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6.119" v="244"/>
        <pc:sldMkLst>
          <pc:docMk/>
          <pc:sldMk cId="0" sldId="271"/>
        </pc:sldMkLst>
      </pc:sldChg>
      <pc:sldChg chg="addSp delSp modSp">
        <pc:chgData name="JEFER ALEXIS GONZALEZ ROMERO" userId="S::jefer.gonzalez@mail.escuelaing.edu.co::08ba0674-43ab-477e-ab30-8ff5d40b1c03" providerId="AD" clId="Web-{A6833331-5F3A-EC68-D40F-2FB47219DBB8}" dt="2023-01-30T02:29:02.696" v="233" actId="1076"/>
        <pc:sldMkLst>
          <pc:docMk/>
          <pc:sldMk cId="0" sldId="272"/>
        </pc:sldMkLst>
        <pc:spChg chg="add mod">
          <ac:chgData name="JEFER ALEXIS GONZALEZ ROMERO" userId="S::jefer.gonzalez@mail.escuelaing.edu.co::08ba0674-43ab-477e-ab30-8ff5d40b1c03" providerId="AD" clId="Web-{A6833331-5F3A-EC68-D40F-2FB47219DBB8}" dt="2023-01-30T02:28:33.586" v="224" actId="1076"/>
          <ac:spMkLst>
            <pc:docMk/>
            <pc:sldMk cId="0" sldId="272"/>
            <ac:spMk id="8" creationId="{1D8BC121-D699-01D4-988E-F268631FA05B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28:48.539" v="228" actId="14100"/>
          <ac:spMkLst>
            <pc:docMk/>
            <pc:sldMk cId="0" sldId="272"/>
            <ac:spMk id="2738" creationId="{00000000-0000-0000-0000-000000000000}"/>
          </ac:spMkLst>
        </pc:spChg>
        <pc:grpChg chg="del mod">
          <ac:chgData name="JEFER ALEXIS GONZALEZ ROMERO" userId="S::jefer.gonzalez@mail.escuelaing.edu.co::08ba0674-43ab-477e-ab30-8ff5d40b1c03" providerId="AD" clId="Web-{A6833331-5F3A-EC68-D40F-2FB47219DBB8}" dt="2023-01-30T02:27:33.803" v="215"/>
          <ac:grpSpMkLst>
            <pc:docMk/>
            <pc:sldMk cId="0" sldId="272"/>
            <ac:grpSpMk id="2739" creationId="{00000000-0000-0000-0000-000000000000}"/>
          </ac:grpSpMkLst>
        </pc:grpChg>
        <pc:picChg chg="add mod">
          <ac:chgData name="JEFER ALEXIS GONZALEZ ROMERO" userId="S::jefer.gonzalez@mail.escuelaing.edu.co::08ba0674-43ab-477e-ab30-8ff5d40b1c03" providerId="AD" clId="Web-{A6833331-5F3A-EC68-D40F-2FB47219DBB8}" dt="2023-01-30T02:29:02.696" v="233" actId="1076"/>
          <ac:picMkLst>
            <pc:docMk/>
            <pc:sldMk cId="0" sldId="272"/>
            <ac:picMk id="2" creationId="{090515E0-41A6-9B14-A4A6-7F931C13796D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28:57.461" v="231" actId="1076"/>
          <ac:picMkLst>
            <pc:docMk/>
            <pc:sldMk cId="0" sldId="272"/>
            <ac:picMk id="4" creationId="{1E0CC521-0649-D77B-D5B5-284FB22541E7}"/>
          </ac:picMkLst>
        </pc:picChg>
      </pc:sldChg>
      <pc:sldChg chg="del">
        <pc:chgData name="JEFER ALEXIS GONZALEZ ROMERO" userId="S::jefer.gonzalez@mail.escuelaing.edu.co::08ba0674-43ab-477e-ab30-8ff5d40b1c03" providerId="AD" clId="Web-{A6833331-5F3A-EC68-D40F-2FB47219DBB8}" dt="2023-01-30T02:29:58.604" v="245"/>
        <pc:sldMkLst>
          <pc:docMk/>
          <pc:sldMk cId="0" sldId="273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1.369" v="246"/>
        <pc:sldMkLst>
          <pc:docMk/>
          <pc:sldMk cId="0" sldId="274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1.401" v="247"/>
        <pc:sldMkLst>
          <pc:docMk/>
          <pc:sldMk cId="0" sldId="275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4.057" v="248"/>
        <pc:sldMkLst>
          <pc:docMk/>
          <pc:sldMk cId="0" sldId="276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5.104" v="249"/>
        <pc:sldMkLst>
          <pc:docMk/>
          <pc:sldMk cId="0" sldId="277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7.510" v="250"/>
        <pc:sldMkLst>
          <pc:docMk/>
          <pc:sldMk cId="0" sldId="279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09.807" v="251"/>
        <pc:sldMkLst>
          <pc:docMk/>
          <pc:sldMk cId="0" sldId="280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2.120" v="252"/>
        <pc:sldMkLst>
          <pc:docMk/>
          <pc:sldMk cId="0" sldId="281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2.307" v="253"/>
        <pc:sldMkLst>
          <pc:docMk/>
          <pc:sldMk cId="0" sldId="282"/>
        </pc:sldMkLst>
      </pc:sldChg>
      <pc:sldChg chg="addSp delSp modSp ord">
        <pc:chgData name="JEFER ALEXIS GONZALEZ ROMERO" userId="S::jefer.gonzalez@mail.escuelaing.edu.co::08ba0674-43ab-477e-ab30-8ff5d40b1c03" providerId="AD" clId="Web-{A6833331-5F3A-EC68-D40F-2FB47219DBB8}" dt="2023-01-30T02:30:41.417" v="267"/>
        <pc:sldMkLst>
          <pc:docMk/>
          <pc:sldMk cId="0" sldId="283"/>
        </pc:sldMkLst>
        <pc:spChg chg="add mod">
          <ac:chgData name="JEFER ALEXIS GONZALEZ ROMERO" userId="S::jefer.gonzalez@mail.escuelaing.edu.co::08ba0674-43ab-477e-ab30-8ff5d40b1c03" providerId="AD" clId="Web-{A6833331-5F3A-EC68-D40F-2FB47219DBB8}" dt="2023-01-30T02:13:08.122" v="158" actId="1076"/>
          <ac:spMkLst>
            <pc:docMk/>
            <pc:sldMk cId="0" sldId="283"/>
            <ac:spMk id="5" creationId="{6A187D7B-A050-8751-B09B-8B53D7FF82F0}"/>
          </ac:spMkLst>
        </pc:spChg>
        <pc:spChg chg="add del mod">
          <ac:chgData name="JEFER ALEXIS GONZALEZ ROMERO" userId="S::jefer.gonzalez@mail.escuelaing.edu.co::08ba0674-43ab-477e-ab30-8ff5d40b1c03" providerId="AD" clId="Web-{A6833331-5F3A-EC68-D40F-2FB47219DBB8}" dt="2023-01-30T02:08:17.145" v="127"/>
          <ac:spMkLst>
            <pc:docMk/>
            <pc:sldMk cId="0" sldId="283"/>
            <ac:spMk id="7" creationId="{61F97BB2-EAD0-0A47-6FF8-30113FB68143}"/>
          </ac:spMkLst>
        </pc:spChg>
        <pc:spChg chg="add del">
          <ac:chgData name="JEFER ALEXIS GONZALEZ ROMERO" userId="S::jefer.gonzalez@mail.escuelaing.edu.co::08ba0674-43ab-477e-ab30-8ff5d40b1c03" providerId="AD" clId="Web-{A6833331-5F3A-EC68-D40F-2FB47219DBB8}" dt="2023-01-30T02:30:41.417" v="267"/>
          <ac:spMkLst>
            <pc:docMk/>
            <pc:sldMk cId="0" sldId="283"/>
            <ac:spMk id="16" creationId="{6B9544DE-E200-6EC9-B8DE-10D7A9B12C06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12:23.277" v="154" actId="1076"/>
          <ac:spMkLst>
            <pc:docMk/>
            <pc:sldMk cId="0" sldId="283"/>
            <ac:spMk id="3514" creationId="{00000000-0000-0000-0000-000000000000}"/>
          </ac:spMkLst>
        </pc:spChg>
        <pc:spChg chg="del">
          <ac:chgData name="JEFER ALEXIS GONZALEZ ROMERO" userId="S::jefer.gonzalez@mail.escuelaing.edu.co::08ba0674-43ab-477e-ab30-8ff5d40b1c03" providerId="AD" clId="Web-{A6833331-5F3A-EC68-D40F-2FB47219DBB8}" dt="2023-01-30T02:08:09.379" v="125"/>
          <ac:spMkLst>
            <pc:docMk/>
            <pc:sldMk cId="0" sldId="283"/>
            <ac:spMk id="3515" creationId="{00000000-0000-0000-0000-000000000000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01:49.339" v="89" actId="1076"/>
          <ac:spMkLst>
            <pc:docMk/>
            <pc:sldMk cId="0" sldId="283"/>
            <ac:spMk id="3517" creationId="{00000000-0000-0000-0000-000000000000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01:55.369" v="90" actId="1076"/>
          <ac:spMkLst>
            <pc:docMk/>
            <pc:sldMk cId="0" sldId="283"/>
            <ac:spMk id="3518" creationId="{00000000-0000-0000-0000-000000000000}"/>
          </ac:spMkLst>
        </pc:spChg>
        <pc:spChg chg="mod">
          <ac:chgData name="JEFER ALEXIS GONZALEZ ROMERO" userId="S::jefer.gonzalez@mail.escuelaing.edu.co::08ba0674-43ab-477e-ab30-8ff5d40b1c03" providerId="AD" clId="Web-{A6833331-5F3A-EC68-D40F-2FB47219DBB8}" dt="2023-01-30T02:04:45.811" v="114" actId="1076"/>
          <ac:spMkLst>
            <pc:docMk/>
            <pc:sldMk cId="0" sldId="283"/>
            <ac:spMk id="3545" creationId="{00000000-0000-0000-0000-000000000000}"/>
          </ac:spMkLst>
        </pc:spChg>
        <pc:spChg chg="del">
          <ac:chgData name="JEFER ALEXIS GONZALEZ ROMERO" userId="S::jefer.gonzalez@mail.escuelaing.edu.co::08ba0674-43ab-477e-ab30-8ff5d40b1c03" providerId="AD" clId="Web-{A6833331-5F3A-EC68-D40F-2FB47219DBB8}" dt="2023-01-30T02:01:20.555" v="81"/>
          <ac:spMkLst>
            <pc:docMk/>
            <pc:sldMk cId="0" sldId="283"/>
            <ac:spMk id="3546" creationId="{00000000-0000-0000-0000-000000000000}"/>
          </ac:spMkLst>
        </pc:spChg>
        <pc:grpChg chg="add mod">
          <ac:chgData name="JEFER ALEXIS GONZALEZ ROMERO" userId="S::jefer.gonzalez@mail.escuelaing.edu.co::08ba0674-43ab-477e-ab30-8ff5d40b1c03" providerId="AD" clId="Web-{A6833331-5F3A-EC68-D40F-2FB47219DBB8}" dt="2023-01-30T02:22:14.700" v="210" actId="1076"/>
          <ac:grpSpMkLst>
            <pc:docMk/>
            <pc:sldMk cId="0" sldId="283"/>
            <ac:grpSpMk id="8" creationId="{61D57FCF-A536-A645-5961-488E595C4712}"/>
          </ac:grpSpMkLst>
        </pc:grpChg>
        <pc:grpChg chg="mod">
          <ac:chgData name="JEFER ALEXIS GONZALEZ ROMERO" userId="S::jefer.gonzalez@mail.escuelaing.edu.co::08ba0674-43ab-477e-ab30-8ff5d40b1c03" providerId="AD" clId="Web-{A6833331-5F3A-EC68-D40F-2FB47219DBB8}" dt="2023-01-30T02:11:39.010" v="153" actId="1076"/>
          <ac:grpSpMkLst>
            <pc:docMk/>
            <pc:sldMk cId="0" sldId="283"/>
            <ac:grpSpMk id="3516" creationId="{00000000-0000-0000-0000-000000000000}"/>
          </ac:grpSpMkLst>
        </pc:grpChg>
        <pc:picChg chg="add mod ord">
          <ac:chgData name="JEFER ALEXIS GONZALEZ ROMERO" userId="S::jefer.gonzalez@mail.escuelaing.edu.co::08ba0674-43ab-477e-ab30-8ff5d40b1c03" providerId="AD" clId="Web-{A6833331-5F3A-EC68-D40F-2FB47219DBB8}" dt="2023-01-30T02:11:35.338" v="152" actId="1076"/>
          <ac:picMkLst>
            <pc:docMk/>
            <pc:sldMk cId="0" sldId="283"/>
            <ac:picMk id="3" creationId="{574A726C-A060-5CAC-CB0B-23FDC7898C5A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18:06.287" v="184" actId="14100"/>
          <ac:picMkLst>
            <pc:docMk/>
            <pc:sldMk cId="0" sldId="283"/>
            <ac:picMk id="9" creationId="{3E89CAF9-607E-1C6C-4117-7A1A0211C7AE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18:13.256" v="187" actId="1076"/>
          <ac:picMkLst>
            <pc:docMk/>
            <pc:sldMk cId="0" sldId="283"/>
            <ac:picMk id="10" creationId="{BDAC7F52-A050-AC16-7C0C-9F344F62B886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21:46.387" v="209" actId="1076"/>
          <ac:picMkLst>
            <pc:docMk/>
            <pc:sldMk cId="0" sldId="283"/>
            <ac:picMk id="11" creationId="{C7F67BB1-B3CF-7AB5-D753-36166E4A1D2A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18:38.538" v="200" actId="1076"/>
          <ac:picMkLst>
            <pc:docMk/>
            <pc:sldMk cId="0" sldId="283"/>
            <ac:picMk id="12" creationId="{A4A6AFFD-8BA6-50D2-8242-D4515BD557A3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18:40.991" v="201" actId="1076"/>
          <ac:picMkLst>
            <pc:docMk/>
            <pc:sldMk cId="0" sldId="283"/>
            <ac:picMk id="13" creationId="{C0B2A20C-40CB-1EC3-90EC-46597ACC74C4}"/>
          </ac:picMkLst>
        </pc:picChg>
        <pc:picChg chg="add mod">
          <ac:chgData name="JEFER ALEXIS GONZALEZ ROMERO" userId="S::jefer.gonzalez@mail.escuelaing.edu.co::08ba0674-43ab-477e-ab30-8ff5d40b1c03" providerId="AD" clId="Web-{A6833331-5F3A-EC68-D40F-2FB47219DBB8}" dt="2023-01-30T02:18:57.460" v="208" actId="1076"/>
          <ac:picMkLst>
            <pc:docMk/>
            <pc:sldMk cId="0" sldId="283"/>
            <ac:picMk id="14" creationId="{ED52A54A-33A3-DA13-2674-969B27B11858}"/>
          </ac:picMkLst>
        </pc:picChg>
        <pc:picChg chg="del mod">
          <ac:chgData name="JEFER ALEXIS GONZALEZ ROMERO" userId="S::jefer.gonzalez@mail.escuelaing.edu.co::08ba0674-43ab-477e-ab30-8ff5d40b1c03" providerId="AD" clId="Web-{A6833331-5F3A-EC68-D40F-2FB47219DBB8}" dt="2023-01-30T02:07:43.410" v="120"/>
          <ac:picMkLst>
            <pc:docMk/>
            <pc:sldMk cId="0" sldId="283"/>
            <ac:picMk id="3513" creationId="{00000000-0000-0000-0000-000000000000}"/>
          </ac:picMkLst>
        </pc:picChg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4.620" v="254"/>
        <pc:sldMkLst>
          <pc:docMk/>
          <pc:sldMk cId="0" sldId="284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4.760" v="255"/>
        <pc:sldMkLst>
          <pc:docMk/>
          <pc:sldMk cId="0" sldId="285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4.792" v="256"/>
        <pc:sldMkLst>
          <pc:docMk/>
          <pc:sldMk cId="0" sldId="286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7.089" v="257"/>
        <pc:sldMkLst>
          <pc:docMk/>
          <pc:sldMk cId="0" sldId="287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19.292" v="258"/>
        <pc:sldMkLst>
          <pc:docMk/>
          <pc:sldMk cId="0" sldId="288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1.432" v="259"/>
        <pc:sldMkLst>
          <pc:docMk/>
          <pc:sldMk cId="0" sldId="289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1.479" v="260"/>
        <pc:sldMkLst>
          <pc:docMk/>
          <pc:sldMk cId="0" sldId="290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4.057" v="261"/>
        <pc:sldMkLst>
          <pc:docMk/>
          <pc:sldMk cId="0" sldId="291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6.104" v="262"/>
        <pc:sldMkLst>
          <pc:docMk/>
          <pc:sldMk cId="0" sldId="292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6.136" v="263"/>
        <pc:sldMkLst>
          <pc:docMk/>
          <pc:sldMk cId="0" sldId="293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8.136" v="264"/>
        <pc:sldMkLst>
          <pc:docMk/>
          <pc:sldMk cId="0" sldId="294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28.511" v="265"/>
        <pc:sldMkLst>
          <pc:docMk/>
          <pc:sldMk cId="0" sldId="295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46.824" v="268"/>
        <pc:sldMkLst>
          <pc:docMk/>
          <pc:sldMk cId="0" sldId="296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0.183" v="269"/>
        <pc:sldMkLst>
          <pc:docMk/>
          <pc:sldMk cId="0" sldId="297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0.246" v="270"/>
        <pc:sldMkLst>
          <pc:docMk/>
          <pc:sldMk cId="0" sldId="298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0.293" v="271"/>
        <pc:sldMkLst>
          <pc:docMk/>
          <pc:sldMk cId="0" sldId="299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0.339" v="272"/>
        <pc:sldMkLst>
          <pc:docMk/>
          <pc:sldMk cId="0" sldId="300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0.371" v="273"/>
        <pc:sldMkLst>
          <pc:docMk/>
          <pc:sldMk cId="0" sldId="301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5.136" v="274"/>
        <pc:sldMkLst>
          <pc:docMk/>
          <pc:sldMk cId="0" sldId="302"/>
        </pc:sldMkLst>
      </pc:sldChg>
      <pc:sldChg chg="del">
        <pc:chgData name="JEFER ALEXIS GONZALEZ ROMERO" userId="S::jefer.gonzalez@mail.escuelaing.edu.co::08ba0674-43ab-477e-ab30-8ff5d40b1c03" providerId="AD" clId="Web-{A6833331-5F3A-EC68-D40F-2FB47219DBB8}" dt="2023-01-30T02:30:55.152" v="275"/>
        <pc:sldMkLst>
          <pc:docMk/>
          <pc:sldMk cId="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60790" y="2162835"/>
            <a:ext cx="4602445" cy="921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Laboratorio N°1</a:t>
            </a:r>
            <a:br>
              <a:rPr lang="en" sz="5000"/>
            </a:br>
            <a:r>
              <a:rPr lang="en" sz="3200"/>
              <a:t>Software de </a:t>
            </a:r>
            <a:r>
              <a:rPr lang="en" sz="3200" err="1"/>
              <a:t>virtualización</a:t>
            </a:r>
            <a:endParaRPr lang="en-US" sz="3200" err="1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08955" y="3512523"/>
            <a:ext cx="373822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300"/>
              <a:t>Angel Nicolas Cuervo Naranjo</a:t>
            </a:r>
            <a:endParaRPr lang="en-US"/>
          </a:p>
          <a:p>
            <a:pPr>
              <a:buClr>
                <a:schemeClr val="dk1"/>
              </a:buClr>
              <a:buSzPts val="1100"/>
            </a:pPr>
            <a:r>
              <a:rPr lang="en-US" sz="2300" err="1"/>
              <a:t>Jefer</a:t>
            </a:r>
            <a:r>
              <a:rPr lang="en-US" sz="2300"/>
              <a:t> Alexis González Romero</a:t>
            </a:r>
            <a:endParaRPr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487824" y="1759495"/>
            <a:ext cx="1799129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/>
              <a:buChar char="ü"/>
            </a:pPr>
            <a:r>
              <a:rPr lang="en" sz="2000" err="1"/>
              <a:t>Velocidad</a:t>
            </a:r>
            <a:endParaRPr lang="en" sz="200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/>
              <a:buChar char="ü"/>
            </a:pPr>
            <a:r>
              <a:rPr lang="en" sz="2000" err="1"/>
              <a:t>Eficiencia</a:t>
            </a:r>
            <a:endParaRPr lang="en" sz="2000"/>
          </a:p>
          <a:p>
            <a:pPr marL="285750" lvl="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/>
              <a:buChar char="ü"/>
            </a:pPr>
            <a:r>
              <a:rPr lang="en" sz="2000" err="1"/>
              <a:t>Portabilidad</a:t>
            </a:r>
            <a:endParaRPr lang="en" sz="2000">
              <a:latin typeface="Barlow Semi Condensed"/>
              <a:ea typeface="Barlow Semi Condensed"/>
              <a:cs typeface="Barlow Semi Condensed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D57FCF-A536-A645-5961-488E595C4712}"/>
              </a:ext>
            </a:extLst>
          </p:cNvPr>
          <p:cNvGrpSpPr/>
          <p:nvPr/>
        </p:nvGrpSpPr>
        <p:grpSpPr>
          <a:xfrm>
            <a:off x="2179378" y="695937"/>
            <a:ext cx="4697026" cy="4366347"/>
            <a:chOff x="3524494" y="779572"/>
            <a:chExt cx="4697026" cy="4366347"/>
          </a:xfrm>
        </p:grpSpPr>
        <p:pic>
          <p:nvPicPr>
            <p:cNvPr id="3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74A726C-A060-5CAC-CB0B-23FDC7898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6851" y="1561514"/>
              <a:ext cx="3258941" cy="2063742"/>
            </a:xfrm>
            <a:prstGeom prst="rect">
              <a:avLst/>
            </a:prstGeom>
          </p:spPr>
        </p:pic>
        <p:grpSp>
          <p:nvGrpSpPr>
            <p:cNvPr id="3516" name="Google Shape;3516;p62"/>
            <p:cNvGrpSpPr/>
            <p:nvPr/>
          </p:nvGrpSpPr>
          <p:grpSpPr>
            <a:xfrm>
              <a:off x="3524494" y="779572"/>
              <a:ext cx="4697026" cy="4366347"/>
              <a:chOff x="1230400" y="410075"/>
              <a:chExt cx="5124624" cy="4728500"/>
            </a:xfrm>
          </p:grpSpPr>
          <p:sp>
            <p:nvSpPr>
              <p:cNvPr id="3517" name="Google Shape;3517;p62"/>
              <p:cNvSpPr/>
              <p:nvPr/>
            </p:nvSpPr>
            <p:spPr>
              <a:xfrm>
                <a:off x="1384674" y="410150"/>
                <a:ext cx="4970350" cy="3655600"/>
              </a:xfrm>
              <a:custGeom>
                <a:avLst/>
                <a:gdLst/>
                <a:ahLst/>
                <a:cxnLst/>
                <a:rect l="l" t="t" r="r" b="b"/>
                <a:pathLst>
                  <a:path w="198814" h="146224" extrusionOk="0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2"/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avLst/>
                <a:gdLst/>
                <a:ahLst/>
                <a:cxnLst/>
                <a:rect l="l" t="t" r="r" b="b"/>
                <a:pathLst>
                  <a:path w="192771" h="146162" extrusionOk="0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2"/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613" extrusionOk="0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2"/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420" extrusionOk="0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2"/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8289" extrusionOk="0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2"/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8106" extrusionOk="0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2"/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42142" extrusionOk="0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2"/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avLst/>
                <a:gdLst/>
                <a:ahLst/>
                <a:cxnLst/>
                <a:rect l="l" t="t" r="r" b="b"/>
                <a:pathLst>
                  <a:path w="63261" h="58130" extrusionOk="0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2"/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7070" h="17616" extrusionOk="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2"/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8101" extrusionOk="0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62"/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19545" extrusionOk="0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62"/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avLst/>
                <a:gdLst/>
                <a:ahLst/>
                <a:cxnLst/>
                <a:rect l="l" t="t" r="r" b="b"/>
                <a:pathLst>
                  <a:path w="62586" h="34846" extrusionOk="0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62"/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6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62"/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922" extrusionOk="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2"/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412" extrusionOk="0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2"/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855" extrusionOk="0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2"/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7616" extrusionOk="0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2"/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5559" h="42142" extrusionOk="0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2"/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8516" extrusionOk="0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2"/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7938" extrusionOk="0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2"/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6166" extrusionOk="0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2"/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49246" h="26778" extrusionOk="0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2"/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307" h="17295" extrusionOk="0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2"/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981" h="17295" extrusionOk="0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2"/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37385" h="5370" extrusionOk="0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2"/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avLst/>
                <a:gdLst/>
                <a:ahLst/>
                <a:cxnLst/>
                <a:rect l="l" t="t" r="r" b="b"/>
                <a:pathLst>
                  <a:path w="37995" h="5948" extrusionOk="0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2"/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7520" extrusionOk="0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2"/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8098" extrusionOk="0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2"/>
              <p:cNvSpPr/>
              <p:nvPr/>
            </p:nvSpPr>
            <p:spPr>
              <a:xfrm>
                <a:off x="2150391" y="1180192"/>
                <a:ext cx="3757701" cy="28183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12732" extrusionOk="0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62"/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562" extrusionOk="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62"/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6140" extrusionOk="0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2"/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283" extrusionOk="0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2"/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2862" extrusionOk="0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2"/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7137" extrusionOk="0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2"/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7716" extrusionOk="0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2"/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avLst/>
                <a:gdLst/>
                <a:ahLst/>
                <a:cxnLst/>
                <a:rect l="l" t="t" r="r" b="b"/>
                <a:pathLst>
                  <a:path w="11283" h="9695" extrusionOk="0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2"/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0223" extrusionOk="0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2"/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705" extrusionOk="0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2"/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26615" extrusionOk="0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2"/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8645" extrusionOk="0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2"/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1573" extrusionOk="0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2"/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27163" extrusionOk="0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2"/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7292" h="8113" extrusionOk="0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2"/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7291" h="8648" extrusionOk="0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2"/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49124" extrusionOk="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2"/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avLst/>
                <a:gdLst/>
                <a:ahLst/>
                <a:cxnLst/>
                <a:rect l="l" t="t" r="r" b="b"/>
                <a:pathLst>
                  <a:path w="20991" h="44392" extrusionOk="0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2"/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41499" extrusionOk="0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2"/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avLst/>
                <a:gdLst/>
                <a:ahLst/>
                <a:cxnLst/>
                <a:rect l="l" t="t" r="r" b="b"/>
                <a:pathLst>
                  <a:path w="28674" h="49684" extrusionOk="0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2"/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7424" extrusionOk="0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2"/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960" extrusionOk="0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2"/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22199" extrusionOk="0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2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2"/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9741" extrusionOk="0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2"/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2"/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22732" extrusionOk="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2"/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613" extrusionOk="0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2"/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6153" extrusionOk="0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2"/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3759" extrusionOk="0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2"/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729" extrusionOk="0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2"/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3729" extrusionOk="0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2"/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4279" extrusionOk="0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2"/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3" extrusionOk="0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62"/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16699" extrusionOk="0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62"/>
              <p:cNvSpPr/>
              <p:nvPr/>
            </p:nvSpPr>
            <p:spPr>
              <a:xfrm>
                <a:off x="2124000" y="2554125"/>
                <a:ext cx="348800" cy="430975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7239" extrusionOk="0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2"/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1875" extrusionOk="0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2"/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752" extrusionOk="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2"/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4671" extrusionOk="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2"/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10320" h="5232" extrusionOk="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2"/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454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62"/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994" extrusionOk="0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62"/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334" extrusionOk="0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62"/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7846" extrusionOk="0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62"/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5468" extrusionOk="0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62"/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5980" extrusionOk="0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62"/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59051" extrusionOk="0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62"/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avLst/>
                <a:gdLst/>
                <a:ahLst/>
                <a:cxnLst/>
                <a:rect l="l" t="t" r="r" b="b"/>
                <a:pathLst>
                  <a:path w="18677" h="59578" extrusionOk="0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62"/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avLst/>
                <a:gdLst/>
                <a:ahLst/>
                <a:cxnLst/>
                <a:rect l="l" t="t" r="r" b="b"/>
                <a:pathLst>
                  <a:path w="25395" h="50404" extrusionOk="0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62"/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avLst/>
                <a:gdLst/>
                <a:ahLst/>
                <a:cxnLst/>
                <a:rect l="l" t="t" r="r" b="b"/>
                <a:pathLst>
                  <a:path w="25974" h="50937" extrusionOk="0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62"/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797" extrusionOk="0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62"/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9335" extrusionOk="0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62"/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3739" extrusionOk="0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62"/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30326" extrusionOk="0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62"/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22" extrusionOk="0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2155;p38">
            <a:extLst>
              <a:ext uri="{FF2B5EF4-FFF2-40B4-BE49-F238E27FC236}">
                <a16:creationId xmlns:a16="http://schemas.microsoft.com/office/drawing/2014/main" id="{6A187D7B-A050-8751-B09B-8B53D7FF82F0}"/>
              </a:ext>
            </a:extLst>
          </p:cNvPr>
          <p:cNvSpPr txBox="1">
            <a:spLocks/>
          </p:cNvSpPr>
          <p:nvPr/>
        </p:nvSpPr>
        <p:spPr>
          <a:xfrm>
            <a:off x="762465" y="349369"/>
            <a:ext cx="3590693" cy="81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4700" err="1"/>
              <a:t>Hipervisores</a:t>
            </a:r>
          </a:p>
        </p:txBody>
      </p:sp>
      <p:pic>
        <p:nvPicPr>
          <p:cNvPr id="9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3E89CAF9-607E-1C6C-4117-7A1A0211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577" y="1220276"/>
            <a:ext cx="1021731" cy="584218"/>
          </a:xfrm>
          <a:prstGeom prst="rect">
            <a:avLst/>
          </a:prstGeom>
        </p:spPr>
      </p:pic>
      <p:pic>
        <p:nvPicPr>
          <p:cNvPr id="10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BDAC7F52-A050-AC16-7C0C-9F344F62B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126" y="1085851"/>
            <a:ext cx="1370207" cy="915795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7F67BB1-B3CF-7AB5-D753-36166E4A1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083" y="1762800"/>
            <a:ext cx="1683835" cy="913982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A6AFFD-8BA6-50D2-8242-D4515BD55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882" y="3054040"/>
            <a:ext cx="812647" cy="798708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C0B2A20C-40CB-1EC3-90EC-46597ACC7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3315" y="3098646"/>
            <a:ext cx="1551414" cy="786162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ED52A54A-33A3-DA13-2674-969B27B11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2711" y="3930717"/>
            <a:ext cx="868402" cy="913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—Someone Famous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“This is a quote</a:t>
            </a:r>
            <a:r>
              <a:rPr lang="en"/>
              <a:t>,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/>
              <a:t>w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ords full of wisdom that someone important said and can make the reader get inspired.”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520207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¿Se usan hipervisores en la nube?</a:t>
            </a:r>
            <a:endParaRPr lang="en-US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/>
              <a:t>La </a:t>
            </a:r>
            <a:r>
              <a:rPr lang="en" sz="1600" err="1"/>
              <a:t>computación</a:t>
            </a:r>
            <a:r>
              <a:rPr lang="en" sz="1600"/>
              <a:t> </a:t>
            </a:r>
            <a:r>
              <a:rPr lang="en" sz="1600" err="1"/>
              <a:t>en</a:t>
            </a:r>
            <a:r>
              <a:rPr lang="en" sz="1600"/>
              <a:t> la </a:t>
            </a:r>
            <a:r>
              <a:rPr lang="en" sz="1600" err="1"/>
              <a:t>nube</a:t>
            </a:r>
            <a:r>
              <a:rPr lang="en" sz="1600"/>
              <a:t> no </a:t>
            </a:r>
            <a:r>
              <a:rPr lang="en" sz="1600" err="1"/>
              <a:t>sería</a:t>
            </a:r>
            <a:r>
              <a:rPr lang="en" sz="1600"/>
              <a:t> </a:t>
            </a:r>
            <a:r>
              <a:rPr lang="en" sz="1600" err="1"/>
              <a:t>posible</a:t>
            </a:r>
            <a:r>
              <a:rPr lang="en" sz="1600"/>
              <a:t> sin la </a:t>
            </a:r>
            <a:r>
              <a:rPr lang="en" sz="1600" err="1"/>
              <a:t>virtualización</a:t>
            </a:r>
            <a:r>
              <a:rPr lang="en" sz="1600"/>
              <a:t>. La </a:t>
            </a:r>
            <a:r>
              <a:rPr lang="en" sz="1600" err="1"/>
              <a:t>virtualización</a:t>
            </a:r>
            <a:r>
              <a:rPr lang="en" sz="1600"/>
              <a:t> no </a:t>
            </a:r>
            <a:r>
              <a:rPr lang="en" sz="1600" err="1"/>
              <a:t>sería</a:t>
            </a:r>
            <a:r>
              <a:rPr lang="en" sz="1600"/>
              <a:t> </a:t>
            </a:r>
            <a:r>
              <a:rPr lang="en" sz="1600" err="1"/>
              <a:t>posible</a:t>
            </a:r>
            <a:r>
              <a:rPr lang="en" sz="1600"/>
              <a:t> sin </a:t>
            </a:r>
            <a:r>
              <a:rPr lang="en" sz="1600" err="1"/>
              <a:t>el</a:t>
            </a:r>
            <a:r>
              <a:rPr lang="en" sz="1600"/>
              <a:t> </a:t>
            </a:r>
            <a:r>
              <a:rPr lang="en" sz="1600" err="1"/>
              <a:t>hipervisor</a:t>
            </a:r>
            <a:r>
              <a:rPr lang="en" sz="1600"/>
              <a:t>. </a:t>
            </a:r>
            <a:r>
              <a:rPr lang="en" sz="1600" err="1"/>
              <a:t>Esta</a:t>
            </a:r>
            <a:r>
              <a:rPr lang="en" sz="1600"/>
              <a:t> </a:t>
            </a:r>
            <a:r>
              <a:rPr lang="en" sz="1600" err="1"/>
              <a:t>delgada</a:t>
            </a:r>
            <a:r>
              <a:rPr lang="en" sz="1600"/>
              <a:t> </a:t>
            </a:r>
            <a:r>
              <a:rPr lang="en" sz="1600" err="1"/>
              <a:t>capa</a:t>
            </a:r>
            <a:r>
              <a:rPr lang="en" sz="1600"/>
              <a:t> de software </a:t>
            </a:r>
            <a:r>
              <a:rPr lang="en" sz="1600" err="1"/>
              <a:t>soporta</a:t>
            </a:r>
            <a:r>
              <a:rPr lang="en" sz="1600"/>
              <a:t> </a:t>
            </a:r>
            <a:r>
              <a:rPr lang="en" sz="1600" err="1"/>
              <a:t>todo</a:t>
            </a:r>
            <a:r>
              <a:rPr lang="en" sz="1600"/>
              <a:t> </a:t>
            </a:r>
            <a:r>
              <a:rPr lang="en" sz="1600" err="1"/>
              <a:t>el</a:t>
            </a:r>
            <a:r>
              <a:rPr lang="en" sz="1600"/>
              <a:t> </a:t>
            </a:r>
            <a:r>
              <a:rPr lang="en" sz="1600" err="1"/>
              <a:t>ecosistema</a:t>
            </a:r>
            <a:r>
              <a:rPr lang="en" sz="1600"/>
              <a:t> de la nube.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C7FF640-3F12-465E-AA99-DC068BDD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45" y="464754"/>
            <a:ext cx="4292446" cy="1712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Ejemplos de software de virtualización</a:t>
            </a:r>
            <a:endParaRPr lang="en-US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VirtualBox</a:t>
            </a:r>
            <a:endParaRPr lang="en-US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VMWARE</a:t>
            </a:r>
            <a:endParaRPr lang="en-US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b="1"/>
              <a:t>Microsoft </a:t>
            </a:r>
            <a:r>
              <a:rPr lang="es-CO" b="1" err="1"/>
              <a:t>Hype</a:t>
            </a:r>
            <a:r>
              <a:rPr lang="es-CO" b="1"/>
              <a:t>-v-server</a:t>
            </a:r>
            <a:r>
              <a:rPr lang="es-CO"/>
              <a:t> 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smallest </a:t>
            </a:r>
            <a:r>
              <a:rPr lang="en"/>
              <a:t>planet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3062722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</a:t>
            </a:r>
            <a:r>
              <a:rPr lang="en"/>
              <a:t>the 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69F9201E-E771-64F0-C079-93CA18B1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34" y="1766579"/>
            <a:ext cx="1082615" cy="65065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C97957A-A784-403E-F107-2F97E34E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372" y="1349226"/>
            <a:ext cx="1118739" cy="1118739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ED1DC5-9C53-A828-2244-63A0726BB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86" y="1908379"/>
            <a:ext cx="1071833" cy="377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¿Qué son los contenedores?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5348639" y="2105983"/>
            <a:ext cx="2209223" cy="97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Servicio</a:t>
            </a:r>
            <a:r>
              <a:rPr lang="en"/>
              <a:t> para </a:t>
            </a:r>
            <a:r>
              <a:rPr lang="en" err="1"/>
              <a:t>gestinar</a:t>
            </a:r>
            <a:r>
              <a:rPr lang="en"/>
              <a:t> cargas de </a:t>
            </a:r>
            <a:r>
              <a:rPr lang="en" err="1"/>
              <a:t>trabajo</a:t>
            </a:r>
            <a:r>
              <a:rPr lang="en"/>
              <a:t> </a:t>
            </a:r>
          </a:p>
          <a:p>
            <a:r>
              <a:rPr lang="en-US"/>
              <a:t>Windows, Linux etc.</a:t>
            </a:r>
            <a:endParaRPr lang="en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CED0B6E-C85E-C16C-5518-708B5724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2" y="1101665"/>
            <a:ext cx="3802811" cy="3802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1873639" y="342775"/>
            <a:ext cx="55849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/>
              <a:t>¿Qué similitudes o diferencias existen entre las máquinas virtuales y los contenedores?</a:t>
            </a:r>
            <a:endParaRPr lang="en-US"/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0515E0-41A6-9B14-A4A6-7F931C13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455" y="1846348"/>
            <a:ext cx="2743200" cy="2287143"/>
          </a:xfrm>
          <a:prstGeom prst="rect">
            <a:avLst/>
          </a:prstGeom>
        </p:spPr>
      </p:pic>
      <p:pic>
        <p:nvPicPr>
          <p:cNvPr id="4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1E0CC521-0649-D77B-D5B5-284FB225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68" y="1985403"/>
            <a:ext cx="3544693" cy="2071760"/>
          </a:xfrm>
          <a:prstGeom prst="rect">
            <a:avLst/>
          </a:prstGeom>
        </p:spPr>
      </p:pic>
      <p:sp>
        <p:nvSpPr>
          <p:cNvPr id="8" name="Google Shape;2732;p50">
            <a:extLst>
              <a:ext uri="{FF2B5EF4-FFF2-40B4-BE49-F238E27FC236}">
                <a16:creationId xmlns:a16="http://schemas.microsoft.com/office/drawing/2014/main" id="{1D8BC121-D699-01D4-988E-F268631FA05B}"/>
              </a:ext>
            </a:extLst>
          </p:cNvPr>
          <p:cNvSpPr txBox="1">
            <a:spLocks/>
          </p:cNvSpPr>
          <p:nvPr/>
        </p:nvSpPr>
        <p:spPr>
          <a:xfrm>
            <a:off x="2735840" y="215303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0000"/>
              <a:t>VS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Technology Consulting by Slidesgo</vt:lpstr>
      <vt:lpstr>Slidesgo Final Pages</vt:lpstr>
      <vt:lpstr>Laboratorio N°1 Software de virtualización</vt:lpstr>
      <vt:lpstr>PowerPoint Presentation</vt:lpstr>
      <vt:lpstr>—Someone Famous</vt:lpstr>
      <vt:lpstr>¿Se usan hipervisores en la nube?</vt:lpstr>
      <vt:lpstr>Ejemplos de software de virtualización</vt:lpstr>
      <vt:lpstr>¿Qué son los contenedores? </vt:lpstr>
      <vt:lpstr>¿Qué similitudes o diferencias existen entre las máquinas virtuales y los contenedores?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cp:revision>1</cp:revision>
  <dcterms:modified xsi:type="dcterms:W3CDTF">2023-01-30T02:31:29Z</dcterms:modified>
</cp:coreProperties>
</file>