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sldIdLst>
    <p:sldId id="256" r:id="rId2"/>
    <p:sldId id="266" r:id="rId3"/>
    <p:sldId id="257" r:id="rId4"/>
    <p:sldId id="268" r:id="rId5"/>
    <p:sldId id="273" r:id="rId6"/>
    <p:sldId id="269" r:id="rId7"/>
    <p:sldId id="258" r:id="rId8"/>
    <p:sldId id="259" r:id="rId9"/>
    <p:sldId id="260" r:id="rId10"/>
    <p:sldId id="261" r:id="rId11"/>
    <p:sldId id="263" r:id="rId12"/>
    <p:sldId id="264" r:id="rId13"/>
    <p:sldId id="265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>
      <a:schemeClr val="accent2"/>
      <a:schemeClr val="accent3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E8AE4F-7175-45F9-8FA3-E8CEA699FC1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0BD7B661-66E7-46E4-AB6F-1964DDD1D136}">
      <dgm:prSet/>
      <dgm:spPr/>
      <dgm:t>
        <a:bodyPr/>
        <a:lstStyle/>
        <a:p>
          <a:r>
            <a:rPr lang="fr-FR"/>
            <a:t>Description du projet</a:t>
          </a:r>
          <a:endParaRPr lang="en-US"/>
        </a:p>
      </dgm:t>
    </dgm:pt>
    <dgm:pt modelId="{0D05FA74-EC41-45B7-A981-861E45567B7E}" type="parTrans" cxnId="{6914D661-0CC5-4488-B808-7D66BEDD5D93}">
      <dgm:prSet/>
      <dgm:spPr/>
      <dgm:t>
        <a:bodyPr/>
        <a:lstStyle/>
        <a:p>
          <a:endParaRPr lang="en-US"/>
        </a:p>
      </dgm:t>
    </dgm:pt>
    <dgm:pt modelId="{5B6BCCD4-74DC-43D7-956F-F712D2A06C42}" type="sibTrans" cxnId="{6914D661-0CC5-4488-B808-7D66BEDD5D93}">
      <dgm:prSet/>
      <dgm:spPr/>
      <dgm:t>
        <a:bodyPr/>
        <a:lstStyle/>
        <a:p>
          <a:endParaRPr lang="en-US"/>
        </a:p>
      </dgm:t>
    </dgm:pt>
    <dgm:pt modelId="{8F0C5A3C-6AE2-41E8-AD8D-BF6423EB21EC}">
      <dgm:prSet/>
      <dgm:spPr/>
      <dgm:t>
        <a:bodyPr/>
        <a:lstStyle/>
        <a:p>
          <a:r>
            <a:rPr lang="fr-FR" dirty="0"/>
            <a:t>Détection «manuelle»</a:t>
          </a:r>
          <a:endParaRPr lang="en-US" dirty="0"/>
        </a:p>
      </dgm:t>
    </dgm:pt>
    <dgm:pt modelId="{51FE44FD-0CB8-49E6-843B-E8A509EE6C30}" type="parTrans" cxnId="{CA8FDD44-1F82-469E-BF27-74B3A458D80B}">
      <dgm:prSet/>
      <dgm:spPr/>
      <dgm:t>
        <a:bodyPr/>
        <a:lstStyle/>
        <a:p>
          <a:endParaRPr lang="en-US"/>
        </a:p>
      </dgm:t>
    </dgm:pt>
    <dgm:pt modelId="{5248D3EB-15EF-478E-9CD4-3522715B9DB9}" type="sibTrans" cxnId="{CA8FDD44-1F82-469E-BF27-74B3A458D80B}">
      <dgm:prSet/>
      <dgm:spPr/>
      <dgm:t>
        <a:bodyPr/>
        <a:lstStyle/>
        <a:p>
          <a:endParaRPr lang="en-US"/>
        </a:p>
      </dgm:t>
    </dgm:pt>
    <dgm:pt modelId="{99622335-B4AE-4673-86EE-B9E7F7676E1F}">
      <dgm:prSet/>
      <dgm:spPr/>
      <dgm:t>
        <a:bodyPr/>
        <a:lstStyle/>
        <a:p>
          <a:r>
            <a:rPr lang="fr-FR"/>
            <a:t>Utilisation d’IA</a:t>
          </a:r>
          <a:endParaRPr lang="en-US"/>
        </a:p>
      </dgm:t>
    </dgm:pt>
    <dgm:pt modelId="{5395EB15-9439-498C-A93C-4FC7A283C333}" type="parTrans" cxnId="{2CDF7E13-B3EE-4E1A-9B8E-44B16D49E000}">
      <dgm:prSet/>
      <dgm:spPr/>
      <dgm:t>
        <a:bodyPr/>
        <a:lstStyle/>
        <a:p>
          <a:endParaRPr lang="en-US"/>
        </a:p>
      </dgm:t>
    </dgm:pt>
    <dgm:pt modelId="{9E692103-E40C-4037-AAB6-7CD9E82DD093}" type="sibTrans" cxnId="{2CDF7E13-B3EE-4E1A-9B8E-44B16D49E000}">
      <dgm:prSet/>
      <dgm:spPr/>
      <dgm:t>
        <a:bodyPr/>
        <a:lstStyle/>
        <a:p>
          <a:endParaRPr lang="en-US"/>
        </a:p>
      </dgm:t>
    </dgm:pt>
    <dgm:pt modelId="{B12154EE-FCDB-42A4-BBAE-BDE31A324E61}">
      <dgm:prSet/>
      <dgm:spPr/>
      <dgm:t>
        <a:bodyPr/>
        <a:lstStyle/>
        <a:p>
          <a:r>
            <a:rPr lang="fr-FR"/>
            <a:t>Limite du projet et suggestions</a:t>
          </a:r>
          <a:endParaRPr lang="en-US"/>
        </a:p>
      </dgm:t>
    </dgm:pt>
    <dgm:pt modelId="{C6792FF8-400B-4BE9-97A6-35DA86C65D74}" type="parTrans" cxnId="{26EB3A46-1F6B-4076-B756-6D52E30C3DA7}">
      <dgm:prSet/>
      <dgm:spPr/>
      <dgm:t>
        <a:bodyPr/>
        <a:lstStyle/>
        <a:p>
          <a:endParaRPr lang="en-US"/>
        </a:p>
      </dgm:t>
    </dgm:pt>
    <dgm:pt modelId="{3FAC96F7-E14F-4D39-9C22-DB7157779EB0}" type="sibTrans" cxnId="{26EB3A46-1F6B-4076-B756-6D52E30C3DA7}">
      <dgm:prSet/>
      <dgm:spPr/>
      <dgm:t>
        <a:bodyPr/>
        <a:lstStyle/>
        <a:p>
          <a:endParaRPr lang="en-US"/>
        </a:p>
      </dgm:t>
    </dgm:pt>
    <dgm:pt modelId="{35CCB681-FC98-425D-8312-77409AB6158D}">
      <dgm:prSet/>
      <dgm:spPr/>
      <dgm:t>
        <a:bodyPr/>
        <a:lstStyle/>
        <a:p>
          <a:r>
            <a:rPr lang="fr-FR"/>
            <a:t>Conclusion</a:t>
          </a:r>
          <a:endParaRPr lang="en-US"/>
        </a:p>
      </dgm:t>
    </dgm:pt>
    <dgm:pt modelId="{6AB9C2BC-86FC-4F96-95EC-87F6CB5F9F84}" type="parTrans" cxnId="{2E849F3D-AE48-4FB4-9AD6-FB76C85BD2C2}">
      <dgm:prSet/>
      <dgm:spPr/>
      <dgm:t>
        <a:bodyPr/>
        <a:lstStyle/>
        <a:p>
          <a:endParaRPr lang="en-US"/>
        </a:p>
      </dgm:t>
    </dgm:pt>
    <dgm:pt modelId="{31B999BB-E751-436D-9E7C-63180FE55C9D}" type="sibTrans" cxnId="{2E849F3D-AE48-4FB4-9AD6-FB76C85BD2C2}">
      <dgm:prSet/>
      <dgm:spPr/>
      <dgm:t>
        <a:bodyPr/>
        <a:lstStyle/>
        <a:p>
          <a:endParaRPr lang="en-US"/>
        </a:p>
      </dgm:t>
    </dgm:pt>
    <dgm:pt modelId="{622F1B03-F28C-4AF1-9C8D-B72B6242BD67}" type="pres">
      <dgm:prSet presAssocID="{44E8AE4F-7175-45F9-8FA3-E8CEA699FC15}" presName="root" presStyleCnt="0">
        <dgm:presLayoutVars>
          <dgm:dir/>
          <dgm:resizeHandles val="exact"/>
        </dgm:presLayoutVars>
      </dgm:prSet>
      <dgm:spPr/>
    </dgm:pt>
    <dgm:pt modelId="{B202B906-9C6B-4B5A-B829-D99DB6AFEF10}" type="pres">
      <dgm:prSet presAssocID="{0BD7B661-66E7-46E4-AB6F-1964DDD1D136}" presName="compNode" presStyleCnt="0"/>
      <dgm:spPr/>
    </dgm:pt>
    <dgm:pt modelId="{9FD99F95-F714-4DD5-B4C1-178BADFE775E}" type="pres">
      <dgm:prSet presAssocID="{0BD7B661-66E7-46E4-AB6F-1964DDD1D136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8E2DA080-F0DA-4521-B03F-BCCE51E07162}" type="pres">
      <dgm:prSet presAssocID="{0BD7B661-66E7-46E4-AB6F-1964DDD1D136}" presName="spaceRect" presStyleCnt="0"/>
      <dgm:spPr/>
    </dgm:pt>
    <dgm:pt modelId="{B50750EC-46C7-48AB-95A6-6333CEDEDE9C}" type="pres">
      <dgm:prSet presAssocID="{0BD7B661-66E7-46E4-AB6F-1964DDD1D136}" presName="textRect" presStyleLbl="revTx" presStyleIdx="0" presStyleCnt="5">
        <dgm:presLayoutVars>
          <dgm:chMax val="1"/>
          <dgm:chPref val="1"/>
        </dgm:presLayoutVars>
      </dgm:prSet>
      <dgm:spPr/>
    </dgm:pt>
    <dgm:pt modelId="{F88AC0FC-DBBF-43A6-AAE6-77CFB77253D9}" type="pres">
      <dgm:prSet presAssocID="{5B6BCCD4-74DC-43D7-956F-F712D2A06C42}" presName="sibTrans" presStyleCnt="0"/>
      <dgm:spPr/>
    </dgm:pt>
    <dgm:pt modelId="{56A88D16-E0ED-41A6-9D7B-DA0E6715EAB7}" type="pres">
      <dgm:prSet presAssocID="{8F0C5A3C-6AE2-41E8-AD8D-BF6423EB21EC}" presName="compNode" presStyleCnt="0"/>
      <dgm:spPr/>
    </dgm:pt>
    <dgm:pt modelId="{CBA114CC-0D84-41A0-9C8F-69B72D0176D6}" type="pres">
      <dgm:prSet presAssocID="{8F0C5A3C-6AE2-41E8-AD8D-BF6423EB21EC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grenages"/>
        </a:ext>
      </dgm:extLst>
    </dgm:pt>
    <dgm:pt modelId="{59CEB3B4-6223-4432-ACED-7C1BEC4B187B}" type="pres">
      <dgm:prSet presAssocID="{8F0C5A3C-6AE2-41E8-AD8D-BF6423EB21EC}" presName="spaceRect" presStyleCnt="0"/>
      <dgm:spPr/>
    </dgm:pt>
    <dgm:pt modelId="{525243AD-DD89-40D3-A73F-84E4B6CF51B6}" type="pres">
      <dgm:prSet presAssocID="{8F0C5A3C-6AE2-41E8-AD8D-BF6423EB21EC}" presName="textRect" presStyleLbl="revTx" presStyleIdx="1" presStyleCnt="5">
        <dgm:presLayoutVars>
          <dgm:chMax val="1"/>
          <dgm:chPref val="1"/>
        </dgm:presLayoutVars>
      </dgm:prSet>
      <dgm:spPr/>
    </dgm:pt>
    <dgm:pt modelId="{BEA8B9F0-7B81-4EA6-96AF-235B3E68445A}" type="pres">
      <dgm:prSet presAssocID="{5248D3EB-15EF-478E-9CD4-3522715B9DB9}" presName="sibTrans" presStyleCnt="0"/>
      <dgm:spPr/>
    </dgm:pt>
    <dgm:pt modelId="{533C12B7-7272-4A5F-897D-AFE68B7ADC26}" type="pres">
      <dgm:prSet presAssocID="{99622335-B4AE-4673-86EE-B9E7F7676E1F}" presName="compNode" presStyleCnt="0"/>
      <dgm:spPr/>
    </dgm:pt>
    <dgm:pt modelId="{C8E959D2-8C2B-4B89-AA09-949B3C2FF609}" type="pres">
      <dgm:prSet presAssocID="{99622335-B4AE-4673-86EE-B9E7F7676E1F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A18AE0FD-393B-4C89-9409-1107AB76BC36}" type="pres">
      <dgm:prSet presAssocID="{99622335-B4AE-4673-86EE-B9E7F7676E1F}" presName="spaceRect" presStyleCnt="0"/>
      <dgm:spPr/>
    </dgm:pt>
    <dgm:pt modelId="{91DF9092-69C1-436F-90D1-4B3BC8E52E7A}" type="pres">
      <dgm:prSet presAssocID="{99622335-B4AE-4673-86EE-B9E7F7676E1F}" presName="textRect" presStyleLbl="revTx" presStyleIdx="2" presStyleCnt="5">
        <dgm:presLayoutVars>
          <dgm:chMax val="1"/>
          <dgm:chPref val="1"/>
        </dgm:presLayoutVars>
      </dgm:prSet>
      <dgm:spPr/>
    </dgm:pt>
    <dgm:pt modelId="{5CA4E21C-2C6A-465C-BBAA-BB3B1E2AC254}" type="pres">
      <dgm:prSet presAssocID="{9E692103-E40C-4037-AAB6-7CD9E82DD093}" presName="sibTrans" presStyleCnt="0"/>
      <dgm:spPr/>
    </dgm:pt>
    <dgm:pt modelId="{4D4CB083-2727-4555-B87A-C0ECA000E24E}" type="pres">
      <dgm:prSet presAssocID="{B12154EE-FCDB-42A4-BBAE-BDE31A324E61}" presName="compNode" presStyleCnt="0"/>
      <dgm:spPr/>
    </dgm:pt>
    <dgm:pt modelId="{E13C6571-DC6C-436A-8A83-6A3485728987}" type="pres">
      <dgm:prSet presAssocID="{B12154EE-FCDB-42A4-BBAE-BDE31A324E61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mpoule"/>
        </a:ext>
      </dgm:extLst>
    </dgm:pt>
    <dgm:pt modelId="{0FE9801C-AC24-48BD-BBB4-A7BE8EB53E11}" type="pres">
      <dgm:prSet presAssocID="{B12154EE-FCDB-42A4-BBAE-BDE31A324E61}" presName="spaceRect" presStyleCnt="0"/>
      <dgm:spPr/>
    </dgm:pt>
    <dgm:pt modelId="{A049260C-3308-4FB6-B087-3AE94D5DE0D8}" type="pres">
      <dgm:prSet presAssocID="{B12154EE-FCDB-42A4-BBAE-BDE31A324E61}" presName="textRect" presStyleLbl="revTx" presStyleIdx="3" presStyleCnt="5">
        <dgm:presLayoutVars>
          <dgm:chMax val="1"/>
          <dgm:chPref val="1"/>
        </dgm:presLayoutVars>
      </dgm:prSet>
      <dgm:spPr/>
    </dgm:pt>
    <dgm:pt modelId="{BFBD9E2A-667E-4DCA-9F34-D3A6CF59A820}" type="pres">
      <dgm:prSet presAssocID="{3FAC96F7-E14F-4D39-9C22-DB7157779EB0}" presName="sibTrans" presStyleCnt="0"/>
      <dgm:spPr/>
    </dgm:pt>
    <dgm:pt modelId="{407D889C-8EF3-4BD6-B0C2-24C940BF111A}" type="pres">
      <dgm:prSet presAssocID="{35CCB681-FC98-425D-8312-77409AB6158D}" presName="compNode" presStyleCnt="0"/>
      <dgm:spPr/>
    </dgm:pt>
    <dgm:pt modelId="{3CF7944D-1B3B-4F56-8149-C7D14163E6A0}" type="pres">
      <dgm:prSet presAssocID="{35CCB681-FC98-425D-8312-77409AB6158D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che"/>
        </a:ext>
      </dgm:extLst>
    </dgm:pt>
    <dgm:pt modelId="{B05A5B31-B27B-4720-A3B5-B10F3E7FC73C}" type="pres">
      <dgm:prSet presAssocID="{35CCB681-FC98-425D-8312-77409AB6158D}" presName="spaceRect" presStyleCnt="0"/>
      <dgm:spPr/>
    </dgm:pt>
    <dgm:pt modelId="{EB2349FA-39AD-4FDC-B0D5-AE236749C32D}" type="pres">
      <dgm:prSet presAssocID="{35CCB681-FC98-425D-8312-77409AB6158D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2CDF7E13-B3EE-4E1A-9B8E-44B16D49E000}" srcId="{44E8AE4F-7175-45F9-8FA3-E8CEA699FC15}" destId="{99622335-B4AE-4673-86EE-B9E7F7676E1F}" srcOrd="2" destOrd="0" parTransId="{5395EB15-9439-498C-A93C-4FC7A283C333}" sibTransId="{9E692103-E40C-4037-AAB6-7CD9E82DD093}"/>
    <dgm:cxn modelId="{A2F28A21-2BA3-44A0-97B2-4DC9F281D950}" type="presOf" srcId="{44E8AE4F-7175-45F9-8FA3-E8CEA699FC15}" destId="{622F1B03-F28C-4AF1-9C8D-B72B6242BD67}" srcOrd="0" destOrd="0" presId="urn:microsoft.com/office/officeart/2018/2/layout/IconLabelList"/>
    <dgm:cxn modelId="{2E849F3D-AE48-4FB4-9AD6-FB76C85BD2C2}" srcId="{44E8AE4F-7175-45F9-8FA3-E8CEA699FC15}" destId="{35CCB681-FC98-425D-8312-77409AB6158D}" srcOrd="4" destOrd="0" parTransId="{6AB9C2BC-86FC-4F96-95EC-87F6CB5F9F84}" sibTransId="{31B999BB-E751-436D-9E7C-63180FE55C9D}"/>
    <dgm:cxn modelId="{CA8FDD44-1F82-469E-BF27-74B3A458D80B}" srcId="{44E8AE4F-7175-45F9-8FA3-E8CEA699FC15}" destId="{8F0C5A3C-6AE2-41E8-AD8D-BF6423EB21EC}" srcOrd="1" destOrd="0" parTransId="{51FE44FD-0CB8-49E6-843B-E8A509EE6C30}" sibTransId="{5248D3EB-15EF-478E-9CD4-3522715B9DB9}"/>
    <dgm:cxn modelId="{26EB3A46-1F6B-4076-B756-6D52E30C3DA7}" srcId="{44E8AE4F-7175-45F9-8FA3-E8CEA699FC15}" destId="{B12154EE-FCDB-42A4-BBAE-BDE31A324E61}" srcOrd="3" destOrd="0" parTransId="{C6792FF8-400B-4BE9-97A6-35DA86C65D74}" sibTransId="{3FAC96F7-E14F-4D39-9C22-DB7157779EB0}"/>
    <dgm:cxn modelId="{4FE0F44E-5F6B-45E3-A845-F4534136E9DC}" type="presOf" srcId="{0BD7B661-66E7-46E4-AB6F-1964DDD1D136}" destId="{B50750EC-46C7-48AB-95A6-6333CEDEDE9C}" srcOrd="0" destOrd="0" presId="urn:microsoft.com/office/officeart/2018/2/layout/IconLabelList"/>
    <dgm:cxn modelId="{6914D661-0CC5-4488-B808-7D66BEDD5D93}" srcId="{44E8AE4F-7175-45F9-8FA3-E8CEA699FC15}" destId="{0BD7B661-66E7-46E4-AB6F-1964DDD1D136}" srcOrd="0" destOrd="0" parTransId="{0D05FA74-EC41-45B7-A981-861E45567B7E}" sibTransId="{5B6BCCD4-74DC-43D7-956F-F712D2A06C42}"/>
    <dgm:cxn modelId="{D9C5C964-E361-4CB9-B1A8-4BE1E46D6CA6}" type="presOf" srcId="{99622335-B4AE-4673-86EE-B9E7F7676E1F}" destId="{91DF9092-69C1-436F-90D1-4B3BC8E52E7A}" srcOrd="0" destOrd="0" presId="urn:microsoft.com/office/officeart/2018/2/layout/IconLabelList"/>
    <dgm:cxn modelId="{5E298B99-E2E4-4327-A1FB-F057892524F7}" type="presOf" srcId="{8F0C5A3C-6AE2-41E8-AD8D-BF6423EB21EC}" destId="{525243AD-DD89-40D3-A73F-84E4B6CF51B6}" srcOrd="0" destOrd="0" presId="urn:microsoft.com/office/officeart/2018/2/layout/IconLabelList"/>
    <dgm:cxn modelId="{44CB67B1-774D-45D1-BA69-4F0B63CF43BB}" type="presOf" srcId="{B12154EE-FCDB-42A4-BBAE-BDE31A324E61}" destId="{A049260C-3308-4FB6-B087-3AE94D5DE0D8}" srcOrd="0" destOrd="0" presId="urn:microsoft.com/office/officeart/2018/2/layout/IconLabelList"/>
    <dgm:cxn modelId="{D8EB48D1-9BFB-4BA7-A7D5-A9C63D978553}" type="presOf" srcId="{35CCB681-FC98-425D-8312-77409AB6158D}" destId="{EB2349FA-39AD-4FDC-B0D5-AE236749C32D}" srcOrd="0" destOrd="0" presId="urn:microsoft.com/office/officeart/2018/2/layout/IconLabelList"/>
    <dgm:cxn modelId="{BB332128-0A08-4CC6-A55F-A36DE6539D13}" type="presParOf" srcId="{622F1B03-F28C-4AF1-9C8D-B72B6242BD67}" destId="{B202B906-9C6B-4B5A-B829-D99DB6AFEF10}" srcOrd="0" destOrd="0" presId="urn:microsoft.com/office/officeart/2018/2/layout/IconLabelList"/>
    <dgm:cxn modelId="{D5B9E730-86EB-4C9C-85B0-2BCA0C372451}" type="presParOf" srcId="{B202B906-9C6B-4B5A-B829-D99DB6AFEF10}" destId="{9FD99F95-F714-4DD5-B4C1-178BADFE775E}" srcOrd="0" destOrd="0" presId="urn:microsoft.com/office/officeart/2018/2/layout/IconLabelList"/>
    <dgm:cxn modelId="{C605C9AA-6D19-4DFB-8281-7AE5C028733C}" type="presParOf" srcId="{B202B906-9C6B-4B5A-B829-D99DB6AFEF10}" destId="{8E2DA080-F0DA-4521-B03F-BCCE51E07162}" srcOrd="1" destOrd="0" presId="urn:microsoft.com/office/officeart/2018/2/layout/IconLabelList"/>
    <dgm:cxn modelId="{907E22DD-7357-4483-9CBF-35300318740E}" type="presParOf" srcId="{B202B906-9C6B-4B5A-B829-D99DB6AFEF10}" destId="{B50750EC-46C7-48AB-95A6-6333CEDEDE9C}" srcOrd="2" destOrd="0" presId="urn:microsoft.com/office/officeart/2018/2/layout/IconLabelList"/>
    <dgm:cxn modelId="{300D5D42-C7E8-4514-BBCC-232F96AD6366}" type="presParOf" srcId="{622F1B03-F28C-4AF1-9C8D-B72B6242BD67}" destId="{F88AC0FC-DBBF-43A6-AAE6-77CFB77253D9}" srcOrd="1" destOrd="0" presId="urn:microsoft.com/office/officeart/2018/2/layout/IconLabelList"/>
    <dgm:cxn modelId="{3FF9EF6E-FED4-478D-9799-4407C2B94C86}" type="presParOf" srcId="{622F1B03-F28C-4AF1-9C8D-B72B6242BD67}" destId="{56A88D16-E0ED-41A6-9D7B-DA0E6715EAB7}" srcOrd="2" destOrd="0" presId="urn:microsoft.com/office/officeart/2018/2/layout/IconLabelList"/>
    <dgm:cxn modelId="{29210418-C424-4AF9-9776-C57BBFA8C121}" type="presParOf" srcId="{56A88D16-E0ED-41A6-9D7B-DA0E6715EAB7}" destId="{CBA114CC-0D84-41A0-9C8F-69B72D0176D6}" srcOrd="0" destOrd="0" presId="urn:microsoft.com/office/officeart/2018/2/layout/IconLabelList"/>
    <dgm:cxn modelId="{6D8112BA-2303-4B54-A542-28C123E31651}" type="presParOf" srcId="{56A88D16-E0ED-41A6-9D7B-DA0E6715EAB7}" destId="{59CEB3B4-6223-4432-ACED-7C1BEC4B187B}" srcOrd="1" destOrd="0" presId="urn:microsoft.com/office/officeart/2018/2/layout/IconLabelList"/>
    <dgm:cxn modelId="{9C9B8D38-2FF8-44F3-AAA9-A80E593B398E}" type="presParOf" srcId="{56A88D16-E0ED-41A6-9D7B-DA0E6715EAB7}" destId="{525243AD-DD89-40D3-A73F-84E4B6CF51B6}" srcOrd="2" destOrd="0" presId="urn:microsoft.com/office/officeart/2018/2/layout/IconLabelList"/>
    <dgm:cxn modelId="{254B59F8-D6F1-4BD0-8348-FB6A85A6478B}" type="presParOf" srcId="{622F1B03-F28C-4AF1-9C8D-B72B6242BD67}" destId="{BEA8B9F0-7B81-4EA6-96AF-235B3E68445A}" srcOrd="3" destOrd="0" presId="urn:microsoft.com/office/officeart/2018/2/layout/IconLabelList"/>
    <dgm:cxn modelId="{DFBC5C2C-7003-4EF0-B4DD-937311A2A004}" type="presParOf" srcId="{622F1B03-F28C-4AF1-9C8D-B72B6242BD67}" destId="{533C12B7-7272-4A5F-897D-AFE68B7ADC26}" srcOrd="4" destOrd="0" presId="urn:microsoft.com/office/officeart/2018/2/layout/IconLabelList"/>
    <dgm:cxn modelId="{D0248985-2A5C-4336-9021-F6EB2742E595}" type="presParOf" srcId="{533C12B7-7272-4A5F-897D-AFE68B7ADC26}" destId="{C8E959D2-8C2B-4B89-AA09-949B3C2FF609}" srcOrd="0" destOrd="0" presId="urn:microsoft.com/office/officeart/2018/2/layout/IconLabelList"/>
    <dgm:cxn modelId="{3DC0D75A-B87C-4FCB-8805-8B93DF1536DC}" type="presParOf" srcId="{533C12B7-7272-4A5F-897D-AFE68B7ADC26}" destId="{A18AE0FD-393B-4C89-9409-1107AB76BC36}" srcOrd="1" destOrd="0" presId="urn:microsoft.com/office/officeart/2018/2/layout/IconLabelList"/>
    <dgm:cxn modelId="{6693AB5D-8BE6-433B-B377-3B8262F6F298}" type="presParOf" srcId="{533C12B7-7272-4A5F-897D-AFE68B7ADC26}" destId="{91DF9092-69C1-436F-90D1-4B3BC8E52E7A}" srcOrd="2" destOrd="0" presId="urn:microsoft.com/office/officeart/2018/2/layout/IconLabelList"/>
    <dgm:cxn modelId="{F3065337-2B69-4978-A093-30EBECD7E4DC}" type="presParOf" srcId="{622F1B03-F28C-4AF1-9C8D-B72B6242BD67}" destId="{5CA4E21C-2C6A-465C-BBAA-BB3B1E2AC254}" srcOrd="5" destOrd="0" presId="urn:microsoft.com/office/officeart/2018/2/layout/IconLabelList"/>
    <dgm:cxn modelId="{B7696033-EB95-45C1-92F5-964A43C9F6C2}" type="presParOf" srcId="{622F1B03-F28C-4AF1-9C8D-B72B6242BD67}" destId="{4D4CB083-2727-4555-B87A-C0ECA000E24E}" srcOrd="6" destOrd="0" presId="urn:microsoft.com/office/officeart/2018/2/layout/IconLabelList"/>
    <dgm:cxn modelId="{122C8696-AEE0-48E6-9626-C71B57794344}" type="presParOf" srcId="{4D4CB083-2727-4555-B87A-C0ECA000E24E}" destId="{E13C6571-DC6C-436A-8A83-6A3485728987}" srcOrd="0" destOrd="0" presId="urn:microsoft.com/office/officeart/2018/2/layout/IconLabelList"/>
    <dgm:cxn modelId="{AF60A028-15EB-48B5-994E-F26AF8DFD747}" type="presParOf" srcId="{4D4CB083-2727-4555-B87A-C0ECA000E24E}" destId="{0FE9801C-AC24-48BD-BBB4-A7BE8EB53E11}" srcOrd="1" destOrd="0" presId="urn:microsoft.com/office/officeart/2018/2/layout/IconLabelList"/>
    <dgm:cxn modelId="{11854878-5AAD-45F9-9BFE-BFC31DBD0E72}" type="presParOf" srcId="{4D4CB083-2727-4555-B87A-C0ECA000E24E}" destId="{A049260C-3308-4FB6-B087-3AE94D5DE0D8}" srcOrd="2" destOrd="0" presId="urn:microsoft.com/office/officeart/2018/2/layout/IconLabelList"/>
    <dgm:cxn modelId="{CC99E13D-61BF-491D-9110-C1676594FDC3}" type="presParOf" srcId="{622F1B03-F28C-4AF1-9C8D-B72B6242BD67}" destId="{BFBD9E2A-667E-4DCA-9F34-D3A6CF59A820}" srcOrd="7" destOrd="0" presId="urn:microsoft.com/office/officeart/2018/2/layout/IconLabelList"/>
    <dgm:cxn modelId="{6863D8D7-D607-49D8-B284-5853BCC868E4}" type="presParOf" srcId="{622F1B03-F28C-4AF1-9C8D-B72B6242BD67}" destId="{407D889C-8EF3-4BD6-B0C2-24C940BF111A}" srcOrd="8" destOrd="0" presId="urn:microsoft.com/office/officeart/2018/2/layout/IconLabelList"/>
    <dgm:cxn modelId="{D1FDA4DE-72E5-4853-B1B7-EDC085C28F42}" type="presParOf" srcId="{407D889C-8EF3-4BD6-B0C2-24C940BF111A}" destId="{3CF7944D-1B3B-4F56-8149-C7D14163E6A0}" srcOrd="0" destOrd="0" presId="urn:microsoft.com/office/officeart/2018/2/layout/IconLabelList"/>
    <dgm:cxn modelId="{CE789AE4-B494-4AA8-8D1A-71C814446C38}" type="presParOf" srcId="{407D889C-8EF3-4BD6-B0C2-24C940BF111A}" destId="{B05A5B31-B27B-4720-A3B5-B10F3E7FC73C}" srcOrd="1" destOrd="0" presId="urn:microsoft.com/office/officeart/2018/2/layout/IconLabelList"/>
    <dgm:cxn modelId="{13398384-AC3C-40A3-96C2-539694930805}" type="presParOf" srcId="{407D889C-8EF3-4BD6-B0C2-24C940BF111A}" destId="{EB2349FA-39AD-4FDC-B0D5-AE236749C32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08AAEFB-4804-4B1D-AA7B-8CAAB987212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2" csCatId="colorful" phldr="1"/>
      <dgm:spPr/>
      <dgm:t>
        <a:bodyPr/>
        <a:lstStyle/>
        <a:p>
          <a:endParaRPr lang="en-US"/>
        </a:p>
      </dgm:t>
    </dgm:pt>
    <dgm:pt modelId="{B870CF8A-E8BB-4E20-9F12-2D8139BBAD06}">
      <dgm:prSet/>
      <dgm:spPr/>
      <dgm:t>
        <a:bodyPr/>
        <a:lstStyle/>
        <a:p>
          <a:pPr>
            <a:defRPr cap="all"/>
          </a:pPr>
          <a:r>
            <a:rPr lang="fr-FR" dirty="0"/>
            <a:t>Choix du meilleur modèle (</a:t>
          </a:r>
          <a:r>
            <a:rPr lang="fr-FR" b="0" i="0" dirty="0" err="1"/>
            <a:t>Linear</a:t>
          </a:r>
          <a:r>
            <a:rPr lang="fr-FR" b="0" i="0" dirty="0"/>
            <a:t> </a:t>
          </a:r>
          <a:r>
            <a:rPr lang="fr-FR" b="0" i="0" dirty="0" err="1"/>
            <a:t>regression</a:t>
          </a:r>
          <a:r>
            <a:rPr lang="fr-FR" b="0" i="0" dirty="0"/>
            <a:t>, </a:t>
          </a:r>
          <a:r>
            <a:rPr lang="fr-FR" b="0" i="0" dirty="0" err="1"/>
            <a:t>random</a:t>
          </a:r>
          <a:r>
            <a:rPr lang="fr-FR" b="0" i="0" dirty="0"/>
            <a:t> </a:t>
          </a:r>
          <a:r>
            <a:rPr lang="fr-FR" b="0" i="0" dirty="0" err="1"/>
            <a:t>forest</a:t>
          </a:r>
          <a:r>
            <a:rPr lang="fr-FR" b="0" i="0" dirty="0"/>
            <a:t>, neural networks</a:t>
          </a:r>
          <a:r>
            <a:rPr lang="fr-FR" dirty="0"/>
            <a:t>)</a:t>
          </a:r>
          <a:endParaRPr lang="en-US" dirty="0"/>
        </a:p>
      </dgm:t>
    </dgm:pt>
    <dgm:pt modelId="{FF8E6F25-0AEB-4362-9137-F6E79A1C63CE}" type="parTrans" cxnId="{DE447011-A923-4B3B-838A-0D1E6EEA5743}">
      <dgm:prSet/>
      <dgm:spPr/>
      <dgm:t>
        <a:bodyPr/>
        <a:lstStyle/>
        <a:p>
          <a:endParaRPr lang="en-US"/>
        </a:p>
      </dgm:t>
    </dgm:pt>
    <dgm:pt modelId="{E0BEB89D-DBF6-4B4A-9654-2D28EDE55224}" type="sibTrans" cxnId="{DE447011-A923-4B3B-838A-0D1E6EEA5743}">
      <dgm:prSet/>
      <dgm:spPr/>
      <dgm:t>
        <a:bodyPr/>
        <a:lstStyle/>
        <a:p>
          <a:endParaRPr lang="en-US"/>
        </a:p>
      </dgm:t>
    </dgm:pt>
    <dgm:pt modelId="{7264C0D1-681A-4E9B-8A47-92F54E2C3630}">
      <dgm:prSet/>
      <dgm:spPr/>
      <dgm:t>
        <a:bodyPr/>
        <a:lstStyle/>
        <a:p>
          <a:pPr>
            <a:defRPr cap="all"/>
          </a:pPr>
          <a:r>
            <a:rPr lang="fr-FR" dirty="0"/>
            <a:t>Training</a:t>
          </a:r>
          <a:endParaRPr lang="en-US" dirty="0"/>
        </a:p>
      </dgm:t>
    </dgm:pt>
    <dgm:pt modelId="{F3857141-FE50-4EBE-AAFB-0747EBBF7B07}" type="parTrans" cxnId="{0371712D-EF21-449E-9022-59B7F40509DD}">
      <dgm:prSet/>
      <dgm:spPr/>
      <dgm:t>
        <a:bodyPr/>
        <a:lstStyle/>
        <a:p>
          <a:endParaRPr lang="en-US"/>
        </a:p>
      </dgm:t>
    </dgm:pt>
    <dgm:pt modelId="{1D45BF32-A08C-413F-AEB4-29FC7AF94054}" type="sibTrans" cxnId="{0371712D-EF21-449E-9022-59B7F40509DD}">
      <dgm:prSet/>
      <dgm:spPr/>
      <dgm:t>
        <a:bodyPr/>
        <a:lstStyle/>
        <a:p>
          <a:endParaRPr lang="en-US"/>
        </a:p>
      </dgm:t>
    </dgm:pt>
    <dgm:pt modelId="{28CB75E7-721F-4C01-9763-98A63A42B08D}">
      <dgm:prSet/>
      <dgm:spPr/>
      <dgm:t>
        <a:bodyPr/>
        <a:lstStyle/>
        <a:p>
          <a:pPr>
            <a:defRPr cap="all"/>
          </a:pPr>
          <a:r>
            <a:rPr lang="fr-FR"/>
            <a:t>Validation</a:t>
          </a:r>
          <a:endParaRPr lang="en-US"/>
        </a:p>
      </dgm:t>
    </dgm:pt>
    <dgm:pt modelId="{E2FD4927-0906-4FFB-A266-8FBE2CBD86A8}" type="parTrans" cxnId="{4BEBD6ED-52A2-4277-BA07-172E9DF48A1E}">
      <dgm:prSet/>
      <dgm:spPr/>
      <dgm:t>
        <a:bodyPr/>
        <a:lstStyle/>
        <a:p>
          <a:endParaRPr lang="en-US"/>
        </a:p>
      </dgm:t>
    </dgm:pt>
    <dgm:pt modelId="{08347269-6B18-497C-B23F-23E9BAF12163}" type="sibTrans" cxnId="{4BEBD6ED-52A2-4277-BA07-172E9DF48A1E}">
      <dgm:prSet/>
      <dgm:spPr/>
      <dgm:t>
        <a:bodyPr/>
        <a:lstStyle/>
        <a:p>
          <a:endParaRPr lang="en-US"/>
        </a:p>
      </dgm:t>
    </dgm:pt>
    <dgm:pt modelId="{AA5BFC1A-6059-47FD-B94F-2047163B10E9}" type="pres">
      <dgm:prSet presAssocID="{A08AAEFB-4804-4B1D-AA7B-8CAAB9872121}" presName="root" presStyleCnt="0">
        <dgm:presLayoutVars>
          <dgm:dir/>
          <dgm:resizeHandles val="exact"/>
        </dgm:presLayoutVars>
      </dgm:prSet>
      <dgm:spPr/>
    </dgm:pt>
    <dgm:pt modelId="{1EC29C38-AF0F-467D-87F4-739363668417}" type="pres">
      <dgm:prSet presAssocID="{B870CF8A-E8BB-4E20-9F12-2D8139BBAD06}" presName="compNode" presStyleCnt="0"/>
      <dgm:spPr/>
    </dgm:pt>
    <dgm:pt modelId="{4955E5E6-A03C-4671-B2F5-B2043C7E81A5}" type="pres">
      <dgm:prSet presAssocID="{B870CF8A-E8BB-4E20-9F12-2D8139BBAD06}" presName="iconBgRect" presStyleLbl="bgShp" presStyleIdx="0" presStyleCnt="3"/>
      <dgm:spPr/>
    </dgm:pt>
    <dgm:pt modelId="{02CA7450-841D-4A64-929B-43C0F5B1D7BA}" type="pres">
      <dgm:prSet presAssocID="{B870CF8A-E8BB-4E20-9F12-2D8139BBAD0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E3B9B184-96E1-43D1-853B-F5C6E30CCC86}" type="pres">
      <dgm:prSet presAssocID="{B870CF8A-E8BB-4E20-9F12-2D8139BBAD06}" presName="spaceRect" presStyleCnt="0"/>
      <dgm:spPr/>
    </dgm:pt>
    <dgm:pt modelId="{F2715147-8675-407D-BC95-CCA9D8A9BB1A}" type="pres">
      <dgm:prSet presAssocID="{B870CF8A-E8BB-4E20-9F12-2D8139BBAD06}" presName="textRect" presStyleLbl="revTx" presStyleIdx="0" presStyleCnt="3">
        <dgm:presLayoutVars>
          <dgm:chMax val="1"/>
          <dgm:chPref val="1"/>
        </dgm:presLayoutVars>
      </dgm:prSet>
      <dgm:spPr/>
    </dgm:pt>
    <dgm:pt modelId="{A0FD47BE-5746-490C-A170-13EE74EFE2B5}" type="pres">
      <dgm:prSet presAssocID="{E0BEB89D-DBF6-4B4A-9654-2D28EDE55224}" presName="sibTrans" presStyleCnt="0"/>
      <dgm:spPr/>
    </dgm:pt>
    <dgm:pt modelId="{9B0CC8B8-5C96-4B43-8017-522E73AA8D01}" type="pres">
      <dgm:prSet presAssocID="{7264C0D1-681A-4E9B-8A47-92F54E2C3630}" presName="compNode" presStyleCnt="0"/>
      <dgm:spPr/>
    </dgm:pt>
    <dgm:pt modelId="{3EF549B1-F6AA-4510-A811-476EBF7B5BCA}" type="pres">
      <dgm:prSet presAssocID="{7264C0D1-681A-4E9B-8A47-92F54E2C3630}" presName="iconBgRect" presStyleLbl="bgShp" presStyleIdx="1" presStyleCnt="3"/>
      <dgm:spPr/>
    </dgm:pt>
    <dgm:pt modelId="{C4A350A2-6E85-4C93-A2E4-C328AA8198E3}" type="pres">
      <dgm:prSet presAssocID="{7264C0D1-681A-4E9B-8A47-92F54E2C363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seignant"/>
        </a:ext>
      </dgm:extLst>
    </dgm:pt>
    <dgm:pt modelId="{36A04AF0-83BF-4767-9E0F-D7C8F5B5FFA5}" type="pres">
      <dgm:prSet presAssocID="{7264C0D1-681A-4E9B-8A47-92F54E2C3630}" presName="spaceRect" presStyleCnt="0"/>
      <dgm:spPr/>
    </dgm:pt>
    <dgm:pt modelId="{EB8B399F-B621-4154-A814-B0400DC3747D}" type="pres">
      <dgm:prSet presAssocID="{7264C0D1-681A-4E9B-8A47-92F54E2C3630}" presName="textRect" presStyleLbl="revTx" presStyleIdx="1" presStyleCnt="3">
        <dgm:presLayoutVars>
          <dgm:chMax val="1"/>
          <dgm:chPref val="1"/>
        </dgm:presLayoutVars>
      </dgm:prSet>
      <dgm:spPr/>
    </dgm:pt>
    <dgm:pt modelId="{1665CEC1-652A-4A21-9F7C-0E8BF845E0E5}" type="pres">
      <dgm:prSet presAssocID="{1D45BF32-A08C-413F-AEB4-29FC7AF94054}" presName="sibTrans" presStyleCnt="0"/>
      <dgm:spPr/>
    </dgm:pt>
    <dgm:pt modelId="{41A1F361-A5D3-4FE5-B926-70DEB35FC11F}" type="pres">
      <dgm:prSet presAssocID="{28CB75E7-721F-4C01-9763-98A63A42B08D}" presName="compNode" presStyleCnt="0"/>
      <dgm:spPr/>
    </dgm:pt>
    <dgm:pt modelId="{BC1EF5E1-A251-4E72-A191-6A9A433F1608}" type="pres">
      <dgm:prSet presAssocID="{28CB75E7-721F-4C01-9763-98A63A42B08D}" presName="iconBgRect" presStyleLbl="bgShp" presStyleIdx="2" presStyleCnt="3"/>
      <dgm:spPr/>
    </dgm:pt>
    <dgm:pt modelId="{9D00F58A-95DE-49D8-AAC4-CCF6733726D3}" type="pres">
      <dgm:prSet presAssocID="{28CB75E7-721F-4C01-9763-98A63A42B08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che"/>
        </a:ext>
      </dgm:extLst>
    </dgm:pt>
    <dgm:pt modelId="{5081EED4-4F3B-48D4-9BBC-0696D4CC8A59}" type="pres">
      <dgm:prSet presAssocID="{28CB75E7-721F-4C01-9763-98A63A42B08D}" presName="spaceRect" presStyleCnt="0"/>
      <dgm:spPr/>
    </dgm:pt>
    <dgm:pt modelId="{771AB038-BF90-43D8-8FCD-CECCC43B4AEE}" type="pres">
      <dgm:prSet presAssocID="{28CB75E7-721F-4C01-9763-98A63A42B08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F1F6B0E-EFC6-489F-97C6-8088C058DE8E}" type="presOf" srcId="{7264C0D1-681A-4E9B-8A47-92F54E2C3630}" destId="{EB8B399F-B621-4154-A814-B0400DC3747D}" srcOrd="0" destOrd="0" presId="urn:microsoft.com/office/officeart/2018/5/layout/IconCircleLabelList"/>
    <dgm:cxn modelId="{DE447011-A923-4B3B-838A-0D1E6EEA5743}" srcId="{A08AAEFB-4804-4B1D-AA7B-8CAAB9872121}" destId="{B870CF8A-E8BB-4E20-9F12-2D8139BBAD06}" srcOrd="0" destOrd="0" parTransId="{FF8E6F25-0AEB-4362-9137-F6E79A1C63CE}" sibTransId="{E0BEB89D-DBF6-4B4A-9654-2D28EDE55224}"/>
    <dgm:cxn modelId="{0371712D-EF21-449E-9022-59B7F40509DD}" srcId="{A08AAEFB-4804-4B1D-AA7B-8CAAB9872121}" destId="{7264C0D1-681A-4E9B-8A47-92F54E2C3630}" srcOrd="1" destOrd="0" parTransId="{F3857141-FE50-4EBE-AAFB-0747EBBF7B07}" sibTransId="{1D45BF32-A08C-413F-AEB4-29FC7AF94054}"/>
    <dgm:cxn modelId="{3955CF4C-EBA8-48E8-BDAC-ABB203770154}" type="presOf" srcId="{28CB75E7-721F-4C01-9763-98A63A42B08D}" destId="{771AB038-BF90-43D8-8FCD-CECCC43B4AEE}" srcOrd="0" destOrd="0" presId="urn:microsoft.com/office/officeart/2018/5/layout/IconCircleLabelList"/>
    <dgm:cxn modelId="{25719BD8-0275-401E-8829-74840B507625}" type="presOf" srcId="{A08AAEFB-4804-4B1D-AA7B-8CAAB9872121}" destId="{AA5BFC1A-6059-47FD-B94F-2047163B10E9}" srcOrd="0" destOrd="0" presId="urn:microsoft.com/office/officeart/2018/5/layout/IconCircleLabelList"/>
    <dgm:cxn modelId="{4BEBD6ED-52A2-4277-BA07-172E9DF48A1E}" srcId="{A08AAEFB-4804-4B1D-AA7B-8CAAB9872121}" destId="{28CB75E7-721F-4C01-9763-98A63A42B08D}" srcOrd="2" destOrd="0" parTransId="{E2FD4927-0906-4FFB-A266-8FBE2CBD86A8}" sibTransId="{08347269-6B18-497C-B23F-23E9BAF12163}"/>
    <dgm:cxn modelId="{429FAAEF-37A4-4EED-8752-3ADFB6C2A851}" type="presOf" srcId="{B870CF8A-E8BB-4E20-9F12-2D8139BBAD06}" destId="{F2715147-8675-407D-BC95-CCA9D8A9BB1A}" srcOrd="0" destOrd="0" presId="urn:microsoft.com/office/officeart/2018/5/layout/IconCircleLabelList"/>
    <dgm:cxn modelId="{304F6F70-6349-4602-ACF8-FCB2B24C294B}" type="presParOf" srcId="{AA5BFC1A-6059-47FD-B94F-2047163B10E9}" destId="{1EC29C38-AF0F-467D-87F4-739363668417}" srcOrd="0" destOrd="0" presId="urn:microsoft.com/office/officeart/2018/5/layout/IconCircleLabelList"/>
    <dgm:cxn modelId="{4D21C607-C22F-47CB-8462-C6010B5CCEC6}" type="presParOf" srcId="{1EC29C38-AF0F-467D-87F4-739363668417}" destId="{4955E5E6-A03C-4671-B2F5-B2043C7E81A5}" srcOrd="0" destOrd="0" presId="urn:microsoft.com/office/officeart/2018/5/layout/IconCircleLabelList"/>
    <dgm:cxn modelId="{19203E91-2F61-4BA8-9408-46DE110295EF}" type="presParOf" srcId="{1EC29C38-AF0F-467D-87F4-739363668417}" destId="{02CA7450-841D-4A64-929B-43C0F5B1D7BA}" srcOrd="1" destOrd="0" presId="urn:microsoft.com/office/officeart/2018/5/layout/IconCircleLabelList"/>
    <dgm:cxn modelId="{515A15FD-EF3F-4DD5-827F-0408CEE6749B}" type="presParOf" srcId="{1EC29C38-AF0F-467D-87F4-739363668417}" destId="{E3B9B184-96E1-43D1-853B-F5C6E30CCC86}" srcOrd="2" destOrd="0" presId="urn:microsoft.com/office/officeart/2018/5/layout/IconCircleLabelList"/>
    <dgm:cxn modelId="{E2E57044-36E4-4587-8DD8-B813ABF88DF3}" type="presParOf" srcId="{1EC29C38-AF0F-467D-87F4-739363668417}" destId="{F2715147-8675-407D-BC95-CCA9D8A9BB1A}" srcOrd="3" destOrd="0" presId="urn:microsoft.com/office/officeart/2018/5/layout/IconCircleLabelList"/>
    <dgm:cxn modelId="{FFCAF1EF-1E7C-43F7-8C55-1D8335723660}" type="presParOf" srcId="{AA5BFC1A-6059-47FD-B94F-2047163B10E9}" destId="{A0FD47BE-5746-490C-A170-13EE74EFE2B5}" srcOrd="1" destOrd="0" presId="urn:microsoft.com/office/officeart/2018/5/layout/IconCircleLabelList"/>
    <dgm:cxn modelId="{B6A5AFBC-2B25-4CDA-9ED6-B47B10E9D51B}" type="presParOf" srcId="{AA5BFC1A-6059-47FD-B94F-2047163B10E9}" destId="{9B0CC8B8-5C96-4B43-8017-522E73AA8D01}" srcOrd="2" destOrd="0" presId="urn:microsoft.com/office/officeart/2018/5/layout/IconCircleLabelList"/>
    <dgm:cxn modelId="{C5D0C0B3-315A-4372-9913-AA2AE7C08661}" type="presParOf" srcId="{9B0CC8B8-5C96-4B43-8017-522E73AA8D01}" destId="{3EF549B1-F6AA-4510-A811-476EBF7B5BCA}" srcOrd="0" destOrd="0" presId="urn:microsoft.com/office/officeart/2018/5/layout/IconCircleLabelList"/>
    <dgm:cxn modelId="{2148D452-14F5-4687-85F5-A3441F32BDA5}" type="presParOf" srcId="{9B0CC8B8-5C96-4B43-8017-522E73AA8D01}" destId="{C4A350A2-6E85-4C93-A2E4-C328AA8198E3}" srcOrd="1" destOrd="0" presId="urn:microsoft.com/office/officeart/2018/5/layout/IconCircleLabelList"/>
    <dgm:cxn modelId="{61435CFC-CB25-42DB-ADAC-FB93A5899F3D}" type="presParOf" srcId="{9B0CC8B8-5C96-4B43-8017-522E73AA8D01}" destId="{36A04AF0-83BF-4767-9E0F-D7C8F5B5FFA5}" srcOrd="2" destOrd="0" presId="urn:microsoft.com/office/officeart/2018/5/layout/IconCircleLabelList"/>
    <dgm:cxn modelId="{895EFA79-7657-4131-A397-7CB8D67BA086}" type="presParOf" srcId="{9B0CC8B8-5C96-4B43-8017-522E73AA8D01}" destId="{EB8B399F-B621-4154-A814-B0400DC3747D}" srcOrd="3" destOrd="0" presId="urn:microsoft.com/office/officeart/2018/5/layout/IconCircleLabelList"/>
    <dgm:cxn modelId="{1FD66FCE-B3A3-44E0-AD17-D4FD3C83FCD4}" type="presParOf" srcId="{AA5BFC1A-6059-47FD-B94F-2047163B10E9}" destId="{1665CEC1-652A-4A21-9F7C-0E8BF845E0E5}" srcOrd="3" destOrd="0" presId="urn:microsoft.com/office/officeart/2018/5/layout/IconCircleLabelList"/>
    <dgm:cxn modelId="{9C1495C7-A59D-4CAA-80D4-46A2DD3F474B}" type="presParOf" srcId="{AA5BFC1A-6059-47FD-B94F-2047163B10E9}" destId="{41A1F361-A5D3-4FE5-B926-70DEB35FC11F}" srcOrd="4" destOrd="0" presId="urn:microsoft.com/office/officeart/2018/5/layout/IconCircleLabelList"/>
    <dgm:cxn modelId="{E34473E5-C436-483E-A4BB-6A78A999E860}" type="presParOf" srcId="{41A1F361-A5D3-4FE5-B926-70DEB35FC11F}" destId="{BC1EF5E1-A251-4E72-A191-6A9A433F1608}" srcOrd="0" destOrd="0" presId="urn:microsoft.com/office/officeart/2018/5/layout/IconCircleLabelList"/>
    <dgm:cxn modelId="{E1E81327-D10E-4926-9CDF-09AA8469A3D7}" type="presParOf" srcId="{41A1F361-A5D3-4FE5-B926-70DEB35FC11F}" destId="{9D00F58A-95DE-49D8-AAC4-CCF6733726D3}" srcOrd="1" destOrd="0" presId="urn:microsoft.com/office/officeart/2018/5/layout/IconCircleLabelList"/>
    <dgm:cxn modelId="{D5518B31-C3FD-429C-B657-F7CC98E1ED6A}" type="presParOf" srcId="{41A1F361-A5D3-4FE5-B926-70DEB35FC11F}" destId="{5081EED4-4F3B-48D4-9BBC-0696D4CC8A59}" srcOrd="2" destOrd="0" presId="urn:microsoft.com/office/officeart/2018/5/layout/IconCircleLabelList"/>
    <dgm:cxn modelId="{A5578062-AA92-4D64-A151-C6EB8BF37444}" type="presParOf" srcId="{41A1F361-A5D3-4FE5-B926-70DEB35FC11F}" destId="{771AB038-BF90-43D8-8FCD-CECCC43B4AE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D99F95-F714-4DD5-B4C1-178BADFE775E}">
      <dsp:nvSpPr>
        <dsp:cNvPr id="0" name=""/>
        <dsp:cNvSpPr/>
      </dsp:nvSpPr>
      <dsp:spPr>
        <a:xfrm>
          <a:off x="622800" y="1278695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0750EC-46C7-48AB-95A6-6333CEDEDE9C}">
      <dsp:nvSpPr>
        <dsp:cNvPr id="0" name=""/>
        <dsp:cNvSpPr/>
      </dsp:nvSpPr>
      <dsp:spPr>
        <a:xfrm>
          <a:off x="127800" y="235882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/>
            <a:t>Description du projet</a:t>
          </a:r>
          <a:endParaRPr lang="en-US" sz="1900" kern="1200"/>
        </a:p>
      </dsp:txBody>
      <dsp:txXfrm>
        <a:off x="127800" y="2358828"/>
        <a:ext cx="1800000" cy="720000"/>
      </dsp:txXfrm>
    </dsp:sp>
    <dsp:sp modelId="{CBA114CC-0D84-41A0-9C8F-69B72D0176D6}">
      <dsp:nvSpPr>
        <dsp:cNvPr id="0" name=""/>
        <dsp:cNvSpPr/>
      </dsp:nvSpPr>
      <dsp:spPr>
        <a:xfrm>
          <a:off x="2737800" y="1278695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5243AD-DD89-40D3-A73F-84E4B6CF51B6}">
      <dsp:nvSpPr>
        <dsp:cNvPr id="0" name=""/>
        <dsp:cNvSpPr/>
      </dsp:nvSpPr>
      <dsp:spPr>
        <a:xfrm>
          <a:off x="2242800" y="235882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Détection «manuelle»</a:t>
          </a:r>
          <a:endParaRPr lang="en-US" sz="1900" kern="1200" dirty="0"/>
        </a:p>
      </dsp:txBody>
      <dsp:txXfrm>
        <a:off x="2242800" y="2358828"/>
        <a:ext cx="1800000" cy="720000"/>
      </dsp:txXfrm>
    </dsp:sp>
    <dsp:sp modelId="{C8E959D2-8C2B-4B89-AA09-949B3C2FF609}">
      <dsp:nvSpPr>
        <dsp:cNvPr id="0" name=""/>
        <dsp:cNvSpPr/>
      </dsp:nvSpPr>
      <dsp:spPr>
        <a:xfrm>
          <a:off x="4852800" y="1278695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DF9092-69C1-436F-90D1-4B3BC8E52E7A}">
      <dsp:nvSpPr>
        <dsp:cNvPr id="0" name=""/>
        <dsp:cNvSpPr/>
      </dsp:nvSpPr>
      <dsp:spPr>
        <a:xfrm>
          <a:off x="4357800" y="235882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/>
            <a:t>Utilisation d’IA</a:t>
          </a:r>
          <a:endParaRPr lang="en-US" sz="1900" kern="1200"/>
        </a:p>
      </dsp:txBody>
      <dsp:txXfrm>
        <a:off x="4357800" y="2358828"/>
        <a:ext cx="1800000" cy="720000"/>
      </dsp:txXfrm>
    </dsp:sp>
    <dsp:sp modelId="{E13C6571-DC6C-436A-8A83-6A3485728987}">
      <dsp:nvSpPr>
        <dsp:cNvPr id="0" name=""/>
        <dsp:cNvSpPr/>
      </dsp:nvSpPr>
      <dsp:spPr>
        <a:xfrm>
          <a:off x="6967800" y="1278695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49260C-3308-4FB6-B087-3AE94D5DE0D8}">
      <dsp:nvSpPr>
        <dsp:cNvPr id="0" name=""/>
        <dsp:cNvSpPr/>
      </dsp:nvSpPr>
      <dsp:spPr>
        <a:xfrm>
          <a:off x="6472800" y="235882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/>
            <a:t>Limite du projet et suggestions</a:t>
          </a:r>
          <a:endParaRPr lang="en-US" sz="1900" kern="1200"/>
        </a:p>
      </dsp:txBody>
      <dsp:txXfrm>
        <a:off x="6472800" y="2358828"/>
        <a:ext cx="1800000" cy="720000"/>
      </dsp:txXfrm>
    </dsp:sp>
    <dsp:sp modelId="{3CF7944D-1B3B-4F56-8149-C7D14163E6A0}">
      <dsp:nvSpPr>
        <dsp:cNvPr id="0" name=""/>
        <dsp:cNvSpPr/>
      </dsp:nvSpPr>
      <dsp:spPr>
        <a:xfrm>
          <a:off x="9082800" y="1278695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2349FA-39AD-4FDC-B0D5-AE236749C32D}">
      <dsp:nvSpPr>
        <dsp:cNvPr id="0" name=""/>
        <dsp:cNvSpPr/>
      </dsp:nvSpPr>
      <dsp:spPr>
        <a:xfrm>
          <a:off x="8587800" y="235882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/>
            <a:t>Conclusion</a:t>
          </a:r>
          <a:endParaRPr lang="en-US" sz="1900" kern="1200"/>
        </a:p>
      </dsp:txBody>
      <dsp:txXfrm>
        <a:off x="8587800" y="2358828"/>
        <a:ext cx="18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55E5E6-A03C-4671-B2F5-B2043C7E81A5}">
      <dsp:nvSpPr>
        <dsp:cNvPr id="0" name=""/>
        <dsp:cNvSpPr/>
      </dsp:nvSpPr>
      <dsp:spPr>
        <a:xfrm>
          <a:off x="674477" y="694972"/>
          <a:ext cx="1887187" cy="18871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CA7450-841D-4A64-929B-43C0F5B1D7BA}">
      <dsp:nvSpPr>
        <dsp:cNvPr id="0" name=""/>
        <dsp:cNvSpPr/>
      </dsp:nvSpPr>
      <dsp:spPr>
        <a:xfrm>
          <a:off x="1076665" y="1097160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715147-8675-407D-BC95-CCA9D8A9BB1A}">
      <dsp:nvSpPr>
        <dsp:cNvPr id="0" name=""/>
        <dsp:cNvSpPr/>
      </dsp:nvSpPr>
      <dsp:spPr>
        <a:xfrm>
          <a:off x="71196" y="3169973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600" kern="1200" dirty="0"/>
            <a:t>Choix du meilleur modèle (</a:t>
          </a:r>
          <a:r>
            <a:rPr lang="fr-FR" sz="1600" b="0" i="0" kern="1200" dirty="0" err="1"/>
            <a:t>Linear</a:t>
          </a:r>
          <a:r>
            <a:rPr lang="fr-FR" sz="1600" b="0" i="0" kern="1200" dirty="0"/>
            <a:t> </a:t>
          </a:r>
          <a:r>
            <a:rPr lang="fr-FR" sz="1600" b="0" i="0" kern="1200" dirty="0" err="1"/>
            <a:t>regression</a:t>
          </a:r>
          <a:r>
            <a:rPr lang="fr-FR" sz="1600" b="0" i="0" kern="1200" dirty="0"/>
            <a:t>, </a:t>
          </a:r>
          <a:r>
            <a:rPr lang="fr-FR" sz="1600" b="0" i="0" kern="1200" dirty="0" err="1"/>
            <a:t>random</a:t>
          </a:r>
          <a:r>
            <a:rPr lang="fr-FR" sz="1600" b="0" i="0" kern="1200" dirty="0"/>
            <a:t> </a:t>
          </a:r>
          <a:r>
            <a:rPr lang="fr-FR" sz="1600" b="0" i="0" kern="1200" dirty="0" err="1"/>
            <a:t>forest</a:t>
          </a:r>
          <a:r>
            <a:rPr lang="fr-FR" sz="1600" b="0" i="0" kern="1200" dirty="0"/>
            <a:t>, neural networks</a:t>
          </a:r>
          <a:r>
            <a:rPr lang="fr-FR" sz="1600" kern="1200" dirty="0"/>
            <a:t>)</a:t>
          </a:r>
          <a:endParaRPr lang="en-US" sz="1600" kern="1200" dirty="0"/>
        </a:p>
      </dsp:txBody>
      <dsp:txXfrm>
        <a:off x="71196" y="3169973"/>
        <a:ext cx="3093750" cy="720000"/>
      </dsp:txXfrm>
    </dsp:sp>
    <dsp:sp modelId="{3EF549B1-F6AA-4510-A811-476EBF7B5BCA}">
      <dsp:nvSpPr>
        <dsp:cNvPr id="0" name=""/>
        <dsp:cNvSpPr/>
      </dsp:nvSpPr>
      <dsp:spPr>
        <a:xfrm>
          <a:off x="4309634" y="694972"/>
          <a:ext cx="1887187" cy="1887187"/>
        </a:xfrm>
        <a:prstGeom prst="ellipse">
          <a:avLst/>
        </a:prstGeom>
        <a:solidFill>
          <a:schemeClr val="accent2">
            <a:hueOff val="1504748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A350A2-6E85-4C93-A2E4-C328AA8198E3}">
      <dsp:nvSpPr>
        <dsp:cNvPr id="0" name=""/>
        <dsp:cNvSpPr/>
      </dsp:nvSpPr>
      <dsp:spPr>
        <a:xfrm>
          <a:off x="4711821" y="1097160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8B399F-B621-4154-A814-B0400DC3747D}">
      <dsp:nvSpPr>
        <dsp:cNvPr id="0" name=""/>
        <dsp:cNvSpPr/>
      </dsp:nvSpPr>
      <dsp:spPr>
        <a:xfrm>
          <a:off x="3706353" y="3169973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600" kern="1200" dirty="0"/>
            <a:t>Training</a:t>
          </a:r>
          <a:endParaRPr lang="en-US" sz="1600" kern="1200" dirty="0"/>
        </a:p>
      </dsp:txBody>
      <dsp:txXfrm>
        <a:off x="3706353" y="3169973"/>
        <a:ext cx="3093750" cy="720000"/>
      </dsp:txXfrm>
    </dsp:sp>
    <dsp:sp modelId="{BC1EF5E1-A251-4E72-A191-6A9A433F1608}">
      <dsp:nvSpPr>
        <dsp:cNvPr id="0" name=""/>
        <dsp:cNvSpPr/>
      </dsp:nvSpPr>
      <dsp:spPr>
        <a:xfrm>
          <a:off x="7944790" y="694972"/>
          <a:ext cx="1887187" cy="1887187"/>
        </a:xfrm>
        <a:prstGeom prst="ellipse">
          <a:avLst/>
        </a:prstGeom>
        <a:solidFill>
          <a:schemeClr val="accent2">
            <a:hueOff val="3009497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00F58A-95DE-49D8-AAC4-CCF6733726D3}">
      <dsp:nvSpPr>
        <dsp:cNvPr id="0" name=""/>
        <dsp:cNvSpPr/>
      </dsp:nvSpPr>
      <dsp:spPr>
        <a:xfrm>
          <a:off x="8346978" y="1097160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1AB038-BF90-43D8-8FCD-CECCC43B4AEE}">
      <dsp:nvSpPr>
        <dsp:cNvPr id="0" name=""/>
        <dsp:cNvSpPr/>
      </dsp:nvSpPr>
      <dsp:spPr>
        <a:xfrm>
          <a:off x="7341509" y="3169973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600" kern="1200"/>
            <a:t>Validation</a:t>
          </a:r>
          <a:endParaRPr lang="en-US" sz="1600" kern="1200"/>
        </a:p>
      </dsp:txBody>
      <dsp:txXfrm>
        <a:off x="7341509" y="3169973"/>
        <a:ext cx="3093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12/8/21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041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582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020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393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676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779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320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378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650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12/8/21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956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600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12/8/21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786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2" r:id="rId6"/>
    <p:sldLayoutId id="2147483698" r:id="rId7"/>
    <p:sldLayoutId id="2147483699" r:id="rId8"/>
    <p:sldLayoutId id="2147483700" r:id="rId9"/>
    <p:sldLayoutId id="2147483701" r:id="rId10"/>
    <p:sldLayoutId id="214748370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FB82883-1DC0-4BE1-A607-009095F335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Des graphiques à barres rouges et des chiffres au-dessus de la ville">
            <a:extLst>
              <a:ext uri="{FF2B5EF4-FFF2-40B4-BE49-F238E27FC236}">
                <a16:creationId xmlns:a16="http://schemas.microsoft.com/office/drawing/2014/main" id="{B4B6772B-3810-49DB-AC36-4B257B99EA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511" b="1247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9FA98EAA-A866-4C95-A2A8-44E46FBAD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" y="4530071"/>
            <a:ext cx="12191999" cy="2327926"/>
          </a:xfrm>
          <a:prstGeom prst="rect">
            <a:avLst/>
          </a:prstGeom>
          <a:gradFill flip="none" rotWithShape="1">
            <a:gsLst>
              <a:gs pos="56000">
                <a:schemeClr val="tx1">
                  <a:alpha val="40000"/>
                </a:schemeClr>
              </a:gs>
              <a:gs pos="100000">
                <a:schemeClr val="tx1">
                  <a:alpha val="8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FCB0A3A-7E26-4198-9710-0EF9C13F96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3121" y="4727173"/>
            <a:ext cx="7985759" cy="868823"/>
          </a:xfrm>
        </p:spPr>
        <p:txBody>
          <a:bodyPr anchor="b">
            <a:normAutofit/>
          </a:bodyPr>
          <a:lstStyle/>
          <a:p>
            <a:pPr algn="ctr"/>
            <a:r>
              <a:rPr lang="fr-FR" sz="4000" b="1" dirty="0">
                <a:solidFill>
                  <a:schemeClr val="bg1"/>
                </a:solidFill>
              </a:rPr>
              <a:t>Détection de fraude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33D784C-10E4-4D67-B6AA-2D926CD8B8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5738" y="5680637"/>
            <a:ext cx="6960524" cy="598516"/>
          </a:xfrm>
        </p:spPr>
        <p:txBody>
          <a:bodyPr anchor="t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dirty="0">
                <a:solidFill>
                  <a:schemeClr val="bg1"/>
                </a:solidFill>
              </a:rPr>
              <a:t>Clément Marie-Brisson</a:t>
            </a:r>
          </a:p>
          <a:p>
            <a:pPr algn="ctr">
              <a:lnSpc>
                <a:spcPct val="100000"/>
              </a:lnSpc>
            </a:pPr>
            <a:r>
              <a:rPr lang="fr-FR" sz="1400" dirty="0">
                <a:solidFill>
                  <a:schemeClr val="bg1"/>
                </a:solidFill>
              </a:rPr>
              <a:t>Yolène </a:t>
            </a:r>
            <a:r>
              <a:rPr lang="fr-FR" sz="1400" dirty="0" err="1">
                <a:solidFill>
                  <a:schemeClr val="bg1"/>
                </a:solidFill>
              </a:rPr>
              <a:t>Moysan</a:t>
            </a:r>
            <a:endParaRPr lang="fr-FR" sz="1400" dirty="0">
              <a:solidFill>
                <a:schemeClr val="bg1"/>
              </a:solidFill>
            </a:endParaRPr>
          </a:p>
          <a:p>
            <a:pPr algn="ctr">
              <a:lnSpc>
                <a:spcPct val="100000"/>
              </a:lnSpc>
            </a:pPr>
            <a:r>
              <a:rPr lang="fr-FR" sz="1400" dirty="0">
                <a:solidFill>
                  <a:schemeClr val="bg1"/>
                </a:solidFill>
              </a:rPr>
              <a:t>Alexis</a:t>
            </a:r>
            <a:r>
              <a:rPr lang="fr-FR" sz="1200" dirty="0">
                <a:solidFill>
                  <a:schemeClr val="bg1"/>
                </a:solidFill>
              </a:rPr>
              <a:t> </a:t>
            </a:r>
            <a:r>
              <a:rPr lang="fr-FR" sz="1400" dirty="0">
                <a:solidFill>
                  <a:schemeClr val="bg1"/>
                </a:solidFill>
              </a:rPr>
              <a:t>Guillotin</a:t>
            </a:r>
            <a:endParaRPr lang="fr-FR" sz="1200" dirty="0">
              <a:solidFill>
                <a:schemeClr val="bg1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D9F2B00-8620-6C40-96C1-0E15FDB083D9}"/>
              </a:ext>
            </a:extLst>
          </p:cNvPr>
          <p:cNvSpPr txBox="1"/>
          <p:nvPr/>
        </p:nvSpPr>
        <p:spPr>
          <a:xfrm>
            <a:off x="0" y="497711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solidFill>
                  <a:schemeClr val="bg1"/>
                </a:solidFill>
              </a:rPr>
              <a:t>08 décembre 2021</a:t>
            </a:r>
          </a:p>
        </p:txBody>
      </p:sp>
    </p:spTree>
    <p:extLst>
      <p:ext uri="{BB962C8B-B14F-4D97-AF65-F5344CB8AC3E}">
        <p14:creationId xmlns:p14="http://schemas.microsoft.com/office/powerpoint/2010/main" val="4196581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Freeform: Shape 1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2" name="Freeform: Shape 2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3C9C0E9-FB8D-49E9-A380-E308C526E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b="1" dirty="0"/>
              <a:t>Term frequency–inverse document frequency (</a:t>
            </a:r>
            <a:r>
              <a:rPr lang="en-US" b="1" dirty="0" err="1"/>
              <a:t>tf-idf</a:t>
            </a:r>
            <a:r>
              <a:rPr lang="en-US" b="1" dirty="0"/>
              <a:t>)</a:t>
            </a:r>
            <a:endParaRPr lang="fr-FR" b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utoShape 6" descr="{\displaystyle f_{t,d}{\Bigg /}{\sum _{t'\in d}{f_{t',d}}}}">
            <a:extLst>
              <a:ext uri="{FF2B5EF4-FFF2-40B4-BE49-F238E27FC236}">
                <a16:creationId xmlns:a16="http://schemas.microsoft.com/office/drawing/2014/main" id="{143ED526-84FB-4BDD-A971-A8B99899A547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5434149" y="932688"/>
            <a:ext cx="5916603" cy="499262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fr-FR" sz="2000" b="0" i="0" dirty="0">
                <a:effectLst/>
                <a:latin typeface="Arial" panose="020B0604020202020204" pitchFamily="34" charset="0"/>
              </a:rPr>
              <a:t>Le </a:t>
            </a:r>
            <a:r>
              <a:rPr lang="fr-FR" sz="2000" b="1" i="0" dirty="0" err="1">
                <a:effectLst/>
                <a:latin typeface="Arial" panose="020B0604020202020204" pitchFamily="34" charset="0"/>
              </a:rPr>
              <a:t>tf-idf</a:t>
            </a:r>
            <a:r>
              <a:rPr lang="fr-FR" sz="2000" b="0" i="0" dirty="0">
                <a:effectLst/>
                <a:latin typeface="Arial" panose="020B0604020202020204" pitchFamily="34" charset="0"/>
              </a:rPr>
              <a:t> est une méthode de pondération. Cette mesure statistique permet d'évaluer l'importance d'un terme contenu dans un document, relativement à une collection ou un </a:t>
            </a:r>
            <a:r>
              <a:rPr lang="fr-FR" sz="2000" b="0" i="0" u="none" strike="noStrike" dirty="0">
                <a:effectLst/>
                <a:latin typeface="Arial" panose="020B0604020202020204" pitchFamily="34" charset="0"/>
              </a:rPr>
              <a:t>corpus</a:t>
            </a:r>
            <a:r>
              <a:rPr lang="fr-FR" sz="2000" b="0" i="0" dirty="0">
                <a:effectLst/>
                <a:latin typeface="Arial" panose="020B0604020202020204" pitchFamily="34" charset="0"/>
              </a:rPr>
              <a:t>. Le poids augmente proportionnellement au nombre d'occurrences du mot dans le document.</a:t>
            </a:r>
            <a:endParaRPr lang="fr-FR" sz="2000" dirty="0">
              <a:latin typeface="charter"/>
            </a:endParaRP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AC81979D-E11E-42F2-A9C0-820E9FDFC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34147" y="6356350"/>
            <a:ext cx="4572000" cy="365125"/>
          </a:xfrm>
        </p:spPr>
        <p:txBody>
          <a:bodyPr>
            <a:normAutofit/>
          </a:bodyPr>
          <a:lstStyle/>
          <a:p>
            <a:pPr algn="l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8C9C121-DD82-43BE-90BA-580F19879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1362" y="6356350"/>
            <a:ext cx="100243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D1BC708-6C6B-415E-A2B1-AA9CE2E7AADD}" type="slidenum">
              <a:rPr lang="fr-FR" smtClean="0"/>
              <a:pPr>
                <a:spcAft>
                  <a:spcPts val="600"/>
                </a:spcAft>
              </a:pPr>
              <a:t>10</a:t>
            </a:fld>
            <a:endParaRPr lang="fr-FR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19BD963F-EDD8-491F-BE79-8B01500B94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994" y="4646295"/>
            <a:ext cx="1737511" cy="640135"/>
          </a:xfrm>
          <a:prstGeom prst="rect">
            <a:avLst/>
          </a:prstGeom>
        </p:spPr>
      </p:pic>
      <p:pic>
        <p:nvPicPr>
          <p:cNvPr id="9" name="Image 8" descr="Une image contenant texte&#10;&#10;Description générée automatiquement">
            <a:extLst>
              <a:ext uri="{FF2B5EF4-FFF2-40B4-BE49-F238E27FC236}">
                <a16:creationId xmlns:a16="http://schemas.microsoft.com/office/drawing/2014/main" id="{14EF401E-3A18-4D40-ABCB-2A37754D65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9505" y="4642484"/>
            <a:ext cx="2484335" cy="647756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5D9D0222-BC35-43F8-8CBB-933639AFB2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6803" y="4798707"/>
            <a:ext cx="2339543" cy="33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910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Freeform: Shape 1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2" name="Freeform: Shape 2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3C9C0E9-FB8D-49E9-A380-E308C526E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b="1" dirty="0"/>
              <a:t>Sparse matrix</a:t>
            </a:r>
            <a:endParaRPr lang="fr-FR" b="1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utoShape 6" descr="{\displaystyle f_{t,d}{\Bigg /}{\sum _{t'\in d}{f_{t',d}}}}">
            <a:extLst>
              <a:ext uri="{FF2B5EF4-FFF2-40B4-BE49-F238E27FC236}">
                <a16:creationId xmlns:a16="http://schemas.microsoft.com/office/drawing/2014/main" id="{143ED526-84FB-4BDD-A971-A8B99899A547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5434149" y="932688"/>
            <a:ext cx="5916603" cy="499262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fr-FR" sz="2000" b="0" i="0" dirty="0">
                <a:solidFill>
                  <a:srgbClr val="292929"/>
                </a:solidFill>
                <a:effectLst/>
                <a:latin typeface="charter"/>
              </a:rPr>
              <a:t>Le résultat du calcul </a:t>
            </a:r>
            <a:r>
              <a:rPr lang="fr-FR" sz="2000" b="1" i="0" dirty="0" err="1">
                <a:solidFill>
                  <a:srgbClr val="292929"/>
                </a:solidFill>
                <a:effectLst/>
                <a:latin typeface="Charter"/>
              </a:rPr>
              <a:t>tf-idf</a:t>
            </a:r>
            <a:r>
              <a:rPr lang="fr-FR" sz="2000" b="0" i="0" dirty="0">
                <a:solidFill>
                  <a:srgbClr val="292929"/>
                </a:solidFill>
                <a:effectLst/>
                <a:latin typeface="charter"/>
              </a:rPr>
              <a:t> est une matrice de dimensions N </a:t>
            </a:r>
            <a:r>
              <a:rPr lang="fr-FR" sz="2000" b="0" i="1" dirty="0">
                <a:solidFill>
                  <a:srgbClr val="292929"/>
                </a:solidFill>
                <a:effectLst/>
                <a:latin typeface="Charter"/>
              </a:rPr>
              <a:t>x</a:t>
            </a:r>
            <a:r>
              <a:rPr lang="fr-FR" sz="2000" b="0" i="0" dirty="0">
                <a:solidFill>
                  <a:srgbClr val="292929"/>
                </a:solidFill>
                <a:effectLst/>
                <a:latin typeface="charter"/>
              </a:rPr>
              <a:t> D, c'est-à-dire nombre de documents multiplié par la taille du dictionnaire, remplie de valeurs </a:t>
            </a:r>
            <a:r>
              <a:rPr lang="fr-FR" sz="2000" b="1" i="0" dirty="0" err="1">
                <a:solidFill>
                  <a:srgbClr val="292929"/>
                </a:solidFill>
                <a:effectLst/>
                <a:latin typeface="Charter"/>
              </a:rPr>
              <a:t>tf-idf</a:t>
            </a:r>
            <a:r>
              <a:rPr lang="fr-FR" sz="2000" b="0" i="0" dirty="0">
                <a:solidFill>
                  <a:srgbClr val="292929"/>
                </a:solidFill>
                <a:effectLst/>
                <a:latin typeface="charter"/>
              </a:rPr>
              <a:t> qui servent de caractéristiques.</a:t>
            </a:r>
            <a:endParaRPr lang="fr-FR" sz="2000" dirty="0">
              <a:latin typeface="charter"/>
            </a:endParaRP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AC81979D-E11E-42F2-A9C0-820E9FDFC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34147" y="6356350"/>
            <a:ext cx="4572000" cy="365125"/>
          </a:xfrm>
        </p:spPr>
        <p:txBody>
          <a:bodyPr>
            <a:normAutofit/>
          </a:bodyPr>
          <a:lstStyle/>
          <a:p>
            <a:pPr algn="l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8C9C121-DD82-43BE-90BA-580F19879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1362" y="6356350"/>
            <a:ext cx="100243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D1BC708-6C6B-415E-A2B1-AA9CE2E7AADD}" type="slidenum">
              <a:rPr lang="fr-FR" smtClean="0"/>
              <a:pPr>
                <a:spcAft>
                  <a:spcPts val="600"/>
                </a:spcAft>
              </a:pPr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5062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3C9C0E9-FB8D-49E9-A380-E308C526E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b="1"/>
              <a:t>Dimensionality Reduction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94FA83C5-040E-45B4-9FC4-ED60CC42F5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64608" y="1385043"/>
            <a:ext cx="6846363" cy="3936659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94F19B90-1463-424F-8243-612488283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64608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endParaRPr lang="en-US" kern="1200">
              <a:solidFill>
                <a:schemeClr val="tx2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8C9C121-DD82-43BE-90BA-580F19879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26319" y="6356350"/>
            <a:ext cx="178769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D1BC708-6C6B-415E-A2B1-AA9CE2E7AADD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435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AFF8D2E5-2C4E-47B1-930B-6C82B7C3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3C9C0E9-FB8D-49E9-A380-E308C526E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1312"/>
            <a:ext cx="10506456" cy="1010264"/>
          </a:xfrm>
        </p:spPr>
        <p:txBody>
          <a:bodyPr anchor="ctr">
            <a:normAutofit/>
          </a:bodyPr>
          <a:lstStyle/>
          <a:p>
            <a:r>
              <a:rPr lang="en-US" b="1" dirty="0"/>
              <a:t>Model building</a:t>
            </a:r>
            <a:endParaRPr lang="fr-FR" b="1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01E4ADA-0EA9-4930-846E-3C11E8BE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618"/>
            <a:ext cx="128016" cy="6314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380864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95065203-8EE1-4D79-8567-7D7F7AC19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8C9C121-DD82-43BE-90BA-580F19879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0536" y="6356350"/>
            <a:ext cx="249021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D1BC708-6C6B-415E-A2B1-AA9CE2E7AADD}" type="slidenum">
              <a:rPr lang="fr-FR" smtClean="0"/>
              <a:pPr>
                <a:spcAft>
                  <a:spcPts val="600"/>
                </a:spcAft>
              </a:pPr>
              <a:t>13</a:t>
            </a:fld>
            <a:endParaRPr lang="fr-FR"/>
          </a:p>
        </p:txBody>
      </p:sp>
      <p:graphicFrame>
        <p:nvGraphicFramePr>
          <p:cNvPr id="20" name="Espace réservé du contenu 6">
            <a:extLst>
              <a:ext uri="{FF2B5EF4-FFF2-40B4-BE49-F238E27FC236}">
                <a16:creationId xmlns:a16="http://schemas.microsoft.com/office/drawing/2014/main" id="{5E8B99A9-82C7-43FB-A199-062CC5E85F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0858794"/>
              </p:ext>
            </p:extLst>
          </p:nvPr>
        </p:nvGraphicFramePr>
        <p:xfrm>
          <a:off x="838200" y="1650222"/>
          <a:ext cx="10506456" cy="4584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08229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5439026-A648-4B3A-8BBC-6E9363C98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/>
              <a:t>Limites du projet et suggestions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Espace réservé du contenu 4" descr="Une ampoule">
            <a:extLst>
              <a:ext uri="{FF2B5EF4-FFF2-40B4-BE49-F238E27FC236}">
                <a16:creationId xmlns:a16="http://schemas.microsoft.com/office/drawing/2014/main" id="{B733FD63-5F59-45EB-93F4-B81565AE6C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91084" y="625684"/>
            <a:ext cx="5455380" cy="545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3220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35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Rectangle 37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0" name="Rectangle 39">
            <a:extLst>
              <a:ext uri="{FF2B5EF4-FFF2-40B4-BE49-F238E27FC236}">
                <a16:creationId xmlns:a16="http://schemas.microsoft.com/office/drawing/2014/main" id="{2FB82883-1DC0-4BE1-A607-009095F335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" descr="Des graphiques à barres rouges et des chiffres au-dessus de la ville">
            <a:extLst>
              <a:ext uri="{FF2B5EF4-FFF2-40B4-BE49-F238E27FC236}">
                <a16:creationId xmlns:a16="http://schemas.microsoft.com/office/drawing/2014/main" id="{6F8D67C6-D7E2-44D1-929E-C487F3BE1A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511" b="1247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1" name="Rectangle 41">
            <a:extLst>
              <a:ext uri="{FF2B5EF4-FFF2-40B4-BE49-F238E27FC236}">
                <a16:creationId xmlns:a16="http://schemas.microsoft.com/office/drawing/2014/main" id="{9FA98EAA-A866-4C95-A2A8-44E46FBAD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" y="4530071"/>
            <a:ext cx="12191999" cy="2327926"/>
          </a:xfrm>
          <a:prstGeom prst="rect">
            <a:avLst/>
          </a:prstGeom>
          <a:gradFill flip="none" rotWithShape="1">
            <a:gsLst>
              <a:gs pos="56000">
                <a:schemeClr val="tx1">
                  <a:alpha val="40000"/>
                </a:schemeClr>
              </a:gs>
              <a:gs pos="100000">
                <a:schemeClr val="tx1">
                  <a:alpha val="8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0F6077B-CF53-42B5-AE4F-C599EA720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4727173"/>
            <a:ext cx="7985759" cy="86882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745615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12">
            <a:extLst>
              <a:ext uri="{FF2B5EF4-FFF2-40B4-BE49-F238E27FC236}">
                <a16:creationId xmlns:a16="http://schemas.microsoft.com/office/drawing/2014/main" id="{2FB82883-1DC0-4BE1-A607-009095F335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4" descr="Loupe sur arrière-plan clair">
            <a:extLst>
              <a:ext uri="{FF2B5EF4-FFF2-40B4-BE49-F238E27FC236}">
                <a16:creationId xmlns:a16="http://schemas.microsoft.com/office/drawing/2014/main" id="{9E1C48AD-7F2F-4EBC-A517-B808476E5E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5" name="Rectangle 14">
            <a:extLst>
              <a:ext uri="{FF2B5EF4-FFF2-40B4-BE49-F238E27FC236}">
                <a16:creationId xmlns:a16="http://schemas.microsoft.com/office/drawing/2014/main" id="{9FA98EAA-A866-4C95-A2A8-44E46FBAD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" y="4530071"/>
            <a:ext cx="12191999" cy="2327926"/>
          </a:xfrm>
          <a:prstGeom prst="rect">
            <a:avLst/>
          </a:prstGeom>
          <a:gradFill flip="none" rotWithShape="1">
            <a:gsLst>
              <a:gs pos="56000">
                <a:schemeClr val="tx1">
                  <a:alpha val="40000"/>
                </a:schemeClr>
              </a:gs>
              <a:gs pos="100000">
                <a:schemeClr val="tx1">
                  <a:alpha val="8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ADDC563-9ACF-4C67-9656-E7F237B5A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4727173"/>
            <a:ext cx="7985759" cy="86882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Merci de votre attention</a:t>
            </a:r>
            <a:br>
              <a:rPr lang="fr-FR" b="1" dirty="0">
                <a:solidFill>
                  <a:schemeClr val="bg1"/>
                </a:solidFill>
              </a:rPr>
            </a:br>
            <a:r>
              <a:rPr lang="fr-FR" b="1" dirty="0">
                <a:solidFill>
                  <a:schemeClr val="bg1"/>
                </a:solidFill>
              </a:rPr>
              <a:t>Avez-vous des questions ?</a:t>
            </a:r>
          </a:p>
        </p:txBody>
      </p:sp>
    </p:spTree>
    <p:extLst>
      <p:ext uri="{BB962C8B-B14F-4D97-AF65-F5344CB8AC3E}">
        <p14:creationId xmlns:p14="http://schemas.microsoft.com/office/powerpoint/2010/main" val="2100058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C395806-84FD-41E6-A38C-675C55695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fr-FR" b="1"/>
              <a:t>Sommaire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9144"/>
          </a:xfrm>
          <a:prstGeom prst="rect">
            <a:avLst/>
          </a:prstGeom>
          <a:solidFill>
            <a:schemeClr val="tx1">
              <a:lumMod val="65000"/>
              <a:lumOff val="35000"/>
              <a:alpha val="30000"/>
            </a:schemeClr>
          </a:solidFill>
          <a:ln w="9525">
            <a:solidFill>
              <a:schemeClr val="tx1">
                <a:lumMod val="65000"/>
                <a:lumOff val="3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7A9B4F90-3501-4601-8598-DE2C666645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7606211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69154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04A36D-255A-4583-92AA-CD8E49B3D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/>
              <a:t>Description du projet</a:t>
            </a:r>
            <a:endParaRPr lang="fr-FR" b="1" dirty="0"/>
          </a:p>
        </p:txBody>
      </p:sp>
      <p:pic>
        <p:nvPicPr>
          <p:cNvPr id="5" name="Espace réservé du contenu 4" descr="Une image contenant table&#10;&#10;Description générée automatiquement">
            <a:extLst>
              <a:ext uri="{FF2B5EF4-FFF2-40B4-BE49-F238E27FC236}">
                <a16:creationId xmlns:a16="http://schemas.microsoft.com/office/drawing/2014/main" id="{27CF4001-2964-49F1-8348-7A264872CB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911" y="2459615"/>
            <a:ext cx="2854541" cy="3694112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A661D40-7ECC-4708-8EBE-E11D959877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4868" y="2228896"/>
            <a:ext cx="3282662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564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5C9B446A-6343-4E56-90BA-061E4DDF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7" name="Freeform: Shape 36">
            <a:extLst>
              <a:ext uri="{FF2B5EF4-FFF2-40B4-BE49-F238E27FC236}">
                <a16:creationId xmlns:a16="http://schemas.microsoft.com/office/drawing/2014/main" id="{3EC72A1B-03D3-499C-B4BF-AC68EEC22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9" name="Freeform: Shape 38">
            <a:extLst>
              <a:ext uri="{FF2B5EF4-FFF2-40B4-BE49-F238E27FC236}">
                <a16:creationId xmlns:a16="http://schemas.microsoft.com/office/drawing/2014/main" id="{216322C2-3CF0-4D33-BF90-3F384CF6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3C9C0E9-FB8D-49E9-A380-E308C526E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056513"/>
            <a:ext cx="3438144" cy="122948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fr-FR" sz="4400" b="1" dirty="0"/>
              <a:t>Détection «Manuelle»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2BB67D92-4AE0-43BC-8C57-6DEB9E12D3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0922" y="1161289"/>
            <a:ext cx="7452796" cy="4341254"/>
          </a:xfrm>
          <a:prstGeom prst="rect">
            <a:avLst/>
          </a:prstGeom>
        </p:spPr>
      </p:pic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6C962A9-EDAB-41AD-B9B1-677AB9C04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98967" y="6356350"/>
            <a:ext cx="41148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endParaRPr lang="en-US" kern="1200">
              <a:solidFill>
                <a:schemeClr val="tx2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8C9C121-DD82-43BE-90BA-580F19879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92640" y="6356350"/>
            <a:ext cx="2124456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3D1BC708-6C6B-415E-A2B1-AA9CE2E7AADD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0625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BB362CD-0088-462A-A74A-0B95D019D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3412219" cy="366853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sz="1700" dirty="0"/>
              <a:t>RÉSULTATS :</a:t>
            </a:r>
          </a:p>
          <a:p>
            <a:r>
              <a:rPr lang="fr-FR" sz="1700" dirty="0"/>
              <a:t>Les fichiers 4 et 6 sont des fraudes avérées.</a:t>
            </a:r>
          </a:p>
          <a:p>
            <a:r>
              <a:rPr lang="fr-FR" sz="1700" dirty="0"/>
              <a:t>Le fichier 5 est une suspicion de fraude</a:t>
            </a:r>
          </a:p>
          <a:p>
            <a:r>
              <a:rPr lang="fr-FR" sz="1700" dirty="0"/>
              <a:t>Les fraudes sont donc bien détectées</a:t>
            </a:r>
          </a:p>
          <a:p>
            <a:pPr marL="0" indent="0">
              <a:buNone/>
            </a:pPr>
            <a:r>
              <a:rPr lang="fr-FR" sz="1700" dirty="0"/>
              <a:t>LIMITES :</a:t>
            </a:r>
          </a:p>
          <a:p>
            <a:r>
              <a:rPr lang="fr-FR" sz="1700" dirty="0"/>
              <a:t>Pas d’IA</a:t>
            </a:r>
          </a:p>
          <a:p>
            <a:r>
              <a:rPr lang="fr-FR" sz="1700" dirty="0"/>
              <a:t>Fonctionne pour d’autres formats de fichiers ?</a:t>
            </a:r>
          </a:p>
        </p:txBody>
      </p:sp>
      <p:pic>
        <p:nvPicPr>
          <p:cNvPr id="5" name="Espace réservé du contenu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C66857B6-1CAF-4D6E-A457-2BB408A61E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640" y="674369"/>
            <a:ext cx="6656832" cy="5408677"/>
          </a:xfrm>
          <a:prstGeom prst="rect">
            <a:avLst/>
          </a:prstGeom>
        </p:spPr>
      </p:pic>
      <p:sp>
        <p:nvSpPr>
          <p:cNvPr id="13" name="Titre 1">
            <a:extLst>
              <a:ext uri="{FF2B5EF4-FFF2-40B4-BE49-F238E27FC236}">
                <a16:creationId xmlns:a16="http://schemas.microsoft.com/office/drawing/2014/main" id="{87239DE0-96FD-4CF8-9CB3-AB8CBCF1B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987" y="633619"/>
            <a:ext cx="4023360" cy="151227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fr-FR" sz="4800" b="1" dirty="0"/>
              <a:t>Détection «Manuelle»</a:t>
            </a:r>
          </a:p>
        </p:txBody>
      </p:sp>
    </p:spTree>
    <p:extLst>
      <p:ext uri="{BB962C8B-B14F-4D97-AF65-F5344CB8AC3E}">
        <p14:creationId xmlns:p14="http://schemas.microsoft.com/office/powerpoint/2010/main" val="592367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FCE1703-4D18-4FE9-BA76-1928FD38F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dirty="0" err="1"/>
              <a:t>Utilisation</a:t>
            </a:r>
            <a:r>
              <a:rPr lang="en-US" sz="4800" b="1" dirty="0"/>
              <a:t> </a:t>
            </a:r>
            <a:r>
              <a:rPr lang="en-US" sz="4800" b="1" dirty="0" err="1"/>
              <a:t>d’IA</a:t>
            </a:r>
            <a:endParaRPr lang="en-US" sz="4800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Espace réservé du contenu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05FF92DF-0086-445D-8205-FD5F463D4C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608" y="683291"/>
            <a:ext cx="6846363" cy="5340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148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3C9C0E9-FB8D-49E9-A380-E308C526E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fr-FR" b="1" dirty="0"/>
              <a:t>NLP : Natural </a:t>
            </a:r>
            <a:r>
              <a:rPr lang="fr-FR" b="1"/>
              <a:t>Language</a:t>
            </a:r>
            <a:r>
              <a:rPr lang="fr-FR" b="1" dirty="0"/>
              <a:t> </a:t>
            </a:r>
            <a:r>
              <a:rPr lang="fr-FR" b="1"/>
              <a:t>Processing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25B6E8-3281-4D00-B483-CE6181E4E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r>
              <a:rPr lang="fr-FR" sz="2000" b="0" i="0">
                <a:effectLst/>
                <a:latin typeface="Arial" panose="020B0604020202020204" pitchFamily="34" charset="0"/>
              </a:rPr>
              <a:t>Le</a:t>
            </a:r>
            <a:r>
              <a:rPr lang="fr-FR" sz="2000" b="1" i="0">
                <a:effectLst/>
                <a:latin typeface="Arial" panose="020B0604020202020204" pitchFamily="34" charset="0"/>
              </a:rPr>
              <a:t> Natural Language Processing</a:t>
            </a:r>
            <a:r>
              <a:rPr lang="fr-FR" sz="2000" b="0" i="0">
                <a:effectLst/>
                <a:latin typeface="Arial" panose="020B0604020202020204" pitchFamily="34" charset="0"/>
              </a:rPr>
              <a:t>(abr. </a:t>
            </a:r>
            <a:r>
              <a:rPr lang="fr-FR" sz="2000" b="1" i="0">
                <a:effectLst/>
                <a:latin typeface="Arial" panose="020B0604020202020204" pitchFamily="34" charset="0"/>
              </a:rPr>
              <a:t>NLP</a:t>
            </a:r>
            <a:r>
              <a:rPr lang="fr-FR" sz="2000" b="0" i="0">
                <a:effectLst/>
                <a:latin typeface="Arial" panose="020B0604020202020204" pitchFamily="34" charset="0"/>
              </a:rPr>
              <a:t>), est un domaine multidisciplinaire impliquant la </a:t>
            </a:r>
            <a:r>
              <a:rPr lang="fr-FR" sz="2000" b="0" i="0" u="none" strike="noStrike">
                <a:effectLst/>
                <a:latin typeface="Arial" panose="020B0604020202020204" pitchFamily="34" charset="0"/>
              </a:rPr>
              <a:t>linguistique</a:t>
            </a:r>
            <a:r>
              <a:rPr lang="fr-FR" sz="2000" b="0" i="0">
                <a:effectLst/>
                <a:latin typeface="Arial" panose="020B0604020202020204" pitchFamily="34" charset="0"/>
              </a:rPr>
              <a:t>, l'</a:t>
            </a:r>
            <a:r>
              <a:rPr lang="fr-FR" sz="2000" b="0" i="0" u="none" strike="noStrike">
                <a:effectLst/>
                <a:latin typeface="Arial" panose="020B0604020202020204" pitchFamily="34" charset="0"/>
              </a:rPr>
              <a:t>informatique</a:t>
            </a:r>
            <a:r>
              <a:rPr lang="fr-FR" sz="2000" b="0" i="0">
                <a:effectLst/>
                <a:latin typeface="Arial" panose="020B0604020202020204" pitchFamily="34" charset="0"/>
              </a:rPr>
              <a:t> et l'</a:t>
            </a:r>
            <a:r>
              <a:rPr lang="fr-FR" sz="2000" b="0" i="0" u="none" strike="noStrike">
                <a:effectLst/>
                <a:latin typeface="Arial" panose="020B0604020202020204" pitchFamily="34" charset="0"/>
              </a:rPr>
              <a:t>intelligence artificielle</a:t>
            </a:r>
            <a:r>
              <a:rPr lang="fr-FR" sz="2000" b="0" i="0">
                <a:effectLst/>
                <a:latin typeface="Arial" panose="020B0604020202020204" pitchFamily="34" charset="0"/>
              </a:rPr>
              <a:t>, qui vise à créer des outils de traitement de la langue naturelle pour diverses applications. Il ne doit pas être confondu avec la </a:t>
            </a:r>
            <a:r>
              <a:rPr lang="fr-FR" sz="2000" b="0" i="0" u="none" strike="noStrike">
                <a:effectLst/>
                <a:latin typeface="Arial" panose="020B0604020202020204" pitchFamily="34" charset="0"/>
              </a:rPr>
              <a:t>linguistique informatique</a:t>
            </a:r>
            <a:r>
              <a:rPr lang="fr-FR" sz="2000" b="0" i="0">
                <a:effectLst/>
                <a:latin typeface="Arial" panose="020B0604020202020204" pitchFamily="34" charset="0"/>
              </a:rPr>
              <a:t>, qui vise à comprendre les langues au moyen d'outils informatiques.</a:t>
            </a:r>
            <a:endParaRPr lang="fr-FR" sz="200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6C962A9-EDAB-41AD-B9B1-677AB9C04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34147" y="6356350"/>
            <a:ext cx="4572000" cy="365125"/>
          </a:xfrm>
        </p:spPr>
        <p:txBody>
          <a:bodyPr>
            <a:normAutofit/>
          </a:bodyPr>
          <a:lstStyle/>
          <a:p>
            <a:pPr algn="l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8C9C121-DD82-43BE-90BA-580F19879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1362" y="6356350"/>
            <a:ext cx="100243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D1BC708-6C6B-415E-A2B1-AA9CE2E7AADD}" type="slidenum">
              <a:rPr lang="fr-FR" smtClean="0"/>
              <a:pPr>
                <a:spcAft>
                  <a:spcPts val="600"/>
                </a:spcAft>
              </a:pPr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8330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Freeform: Shape 1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2" name="Freeform: Shape 2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3C9C0E9-FB8D-49E9-A380-E308C526E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fr-FR" sz="3700" b="1"/>
              <a:t>Preprocessing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7E120B3A-427E-42A3-BDD6-3ECCBFC7F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r>
              <a:rPr lang="fr-FR" sz="2000" dirty="0" err="1"/>
              <a:t>Stopwords</a:t>
            </a:r>
            <a:r>
              <a:rPr lang="fr-FR" sz="2000" dirty="0"/>
              <a:t> (ex: a, et, ou, puis etc…) </a:t>
            </a:r>
          </a:p>
          <a:p>
            <a:r>
              <a:rPr lang="fr-FR" sz="2000" dirty="0"/>
              <a:t>Lemmatisation (ex: marche ; </a:t>
            </a:r>
            <a:r>
              <a:rPr lang="en-US" sz="2000" dirty="0"/>
              <a:t>‘marcher', ‘</a:t>
            </a:r>
            <a:r>
              <a:rPr lang="en-US" sz="2000" dirty="0" err="1"/>
              <a:t>marché</a:t>
            </a:r>
            <a:r>
              <a:rPr lang="en-US" sz="2000" dirty="0"/>
              <a:t>', ‘</a:t>
            </a:r>
            <a:r>
              <a:rPr lang="en-US" sz="2000" dirty="0" err="1"/>
              <a:t>marchons</a:t>
            </a:r>
            <a:r>
              <a:rPr lang="en-US" sz="2000" dirty="0"/>
              <a:t>’</a:t>
            </a:r>
            <a:r>
              <a:rPr lang="fr-FR" sz="2000" dirty="0"/>
              <a:t>)</a:t>
            </a:r>
          </a:p>
          <a:p>
            <a:r>
              <a:rPr lang="fr-FR" sz="2000" dirty="0"/>
              <a:t>Convertir le texte dans une forme standard</a:t>
            </a:r>
          </a:p>
          <a:p>
            <a:r>
              <a:rPr lang="fr-FR" sz="2000" dirty="0"/>
              <a:t>Réduire la taille du texte</a:t>
            </a:r>
          </a:p>
          <a:p>
            <a:r>
              <a:rPr lang="fr-FR" sz="2000" dirty="0"/>
              <a:t>Bag-of-</a:t>
            </a:r>
            <a:r>
              <a:rPr lang="fr-FR" sz="2000" dirty="0" err="1"/>
              <a:t>Words</a:t>
            </a:r>
            <a:endParaRPr lang="fr-FR" sz="2000" dirty="0"/>
          </a:p>
          <a:p>
            <a:r>
              <a:rPr lang="en-US" sz="2000" dirty="0"/>
              <a:t>term frequency–inverse document frequency</a:t>
            </a:r>
            <a:endParaRPr lang="fr-FR" sz="2000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AC81979D-E11E-42F2-A9C0-820E9FDFC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34147" y="6356350"/>
            <a:ext cx="4572000" cy="365125"/>
          </a:xfrm>
        </p:spPr>
        <p:txBody>
          <a:bodyPr>
            <a:normAutofit/>
          </a:bodyPr>
          <a:lstStyle/>
          <a:p>
            <a:pPr algn="l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8C9C121-DD82-43BE-90BA-580F19879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1362" y="6356350"/>
            <a:ext cx="100243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D1BC708-6C6B-415E-A2B1-AA9CE2E7AADD}" type="slidenum">
              <a:rPr lang="fr-FR" smtClean="0"/>
              <a:pPr>
                <a:spcAft>
                  <a:spcPts val="600"/>
                </a:spcAft>
              </a:pPr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0871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Freeform: Shape 1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2" name="Freeform: Shape 2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3C9C0E9-FB8D-49E9-A380-E308C526E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b="1" dirty="0"/>
              <a:t>Bag-of-Words</a:t>
            </a:r>
            <a:endParaRPr lang="fr-FR" b="1" i="0">
              <a:effectLst/>
              <a:latin typeface="sohne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utoShape 6" descr="{\displaystyle f_{t,d}{\Bigg /}{\sum _{t'\in d}{f_{t',d}}}}">
            <a:extLst>
              <a:ext uri="{FF2B5EF4-FFF2-40B4-BE49-F238E27FC236}">
                <a16:creationId xmlns:a16="http://schemas.microsoft.com/office/drawing/2014/main" id="{143ED526-84FB-4BDD-A971-A8B99899A547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5434149" y="932688"/>
            <a:ext cx="5916603" cy="499262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en-US" sz="2000" b="0" i="0" dirty="0" err="1">
                <a:effectLst/>
                <a:latin typeface="charter"/>
              </a:rPr>
              <a:t>C’est</a:t>
            </a:r>
            <a:r>
              <a:rPr lang="en-US" sz="2000" b="0" i="0" dirty="0">
                <a:effectLst/>
                <a:latin typeface="charter"/>
              </a:rPr>
              <a:t> </a:t>
            </a:r>
            <a:r>
              <a:rPr lang="en-US" sz="2000" b="0" i="0" dirty="0" err="1">
                <a:effectLst/>
                <a:latin typeface="charter"/>
              </a:rPr>
              <a:t>une</a:t>
            </a:r>
            <a:r>
              <a:rPr lang="en-US" sz="2000" b="0" i="0" dirty="0">
                <a:effectLst/>
                <a:latin typeface="charter"/>
              </a:rPr>
              <a:t> representation </a:t>
            </a:r>
            <a:r>
              <a:rPr lang="en-US" sz="2000" b="0" i="0" dirty="0" err="1">
                <a:effectLst/>
                <a:latin typeface="charter"/>
              </a:rPr>
              <a:t>simplifiée</a:t>
            </a:r>
            <a:r>
              <a:rPr lang="en-US" sz="2000" b="0" i="0" dirty="0">
                <a:effectLst/>
                <a:latin typeface="charter"/>
              </a:rPr>
              <a:t> d’un </a:t>
            </a:r>
            <a:r>
              <a:rPr lang="en-US" sz="2000" b="0" i="0" dirty="0" err="1">
                <a:effectLst/>
                <a:latin typeface="charter"/>
              </a:rPr>
              <a:t>texte</a:t>
            </a:r>
            <a:r>
              <a:rPr lang="en-US" sz="2000" b="0" i="0" dirty="0">
                <a:effectLst/>
                <a:latin typeface="charter"/>
              </a:rPr>
              <a:t>.</a:t>
            </a:r>
          </a:p>
          <a:p>
            <a:pPr marL="0" indent="0">
              <a:buNone/>
            </a:pPr>
            <a:endParaRPr lang="en-US" sz="2000" dirty="0">
              <a:latin typeface="charter"/>
            </a:endParaRPr>
          </a:p>
          <a:p>
            <a:pPr marL="0" indent="0">
              <a:buNone/>
            </a:pPr>
            <a:r>
              <a:rPr lang="en-US" sz="2000" b="0" i="0" u="sng" dirty="0" err="1">
                <a:effectLst/>
                <a:latin typeface="charter"/>
              </a:rPr>
              <a:t>Exemple</a:t>
            </a:r>
            <a:r>
              <a:rPr lang="en-US" sz="2000" b="0" i="0" u="sng" dirty="0">
                <a:effectLst/>
                <a:latin typeface="charter"/>
              </a:rPr>
              <a:t> : </a:t>
            </a:r>
          </a:p>
          <a:p>
            <a:pPr marL="0" indent="0">
              <a:buNone/>
            </a:pPr>
            <a:r>
              <a:rPr lang="fr-FR" sz="2000" b="0" i="0" dirty="0">
                <a:effectLst/>
                <a:latin typeface="charter"/>
              </a:rPr>
              <a:t>Bonjour à tous, et bonjour à toi Pierre.</a:t>
            </a:r>
            <a:endParaRPr lang="en-US" sz="2000" dirty="0">
              <a:latin typeface="charter"/>
            </a:endParaRPr>
          </a:p>
          <a:p>
            <a:pPr marL="0" indent="0">
              <a:buNone/>
            </a:pPr>
            <a:r>
              <a:rPr lang="en-US" sz="2000" b="0" i="0" u="sng" dirty="0" err="1">
                <a:effectLst/>
                <a:latin typeface="charter"/>
              </a:rPr>
              <a:t>Resultat</a:t>
            </a:r>
            <a:r>
              <a:rPr lang="en-US" sz="2000" b="0" i="0" u="sng" dirty="0">
                <a:effectLst/>
                <a:latin typeface="charter"/>
              </a:rPr>
              <a:t> : </a:t>
            </a:r>
            <a:r>
              <a:rPr lang="en-US" sz="2000" b="0" i="0" dirty="0">
                <a:effectLst/>
                <a:latin typeface="charter"/>
              </a:rPr>
              <a:t>{“bonjour":</a:t>
            </a:r>
            <a:r>
              <a:rPr lang="en-US" sz="2000" dirty="0">
                <a:latin typeface="charter"/>
              </a:rPr>
              <a:t>2</a:t>
            </a:r>
            <a:r>
              <a:rPr lang="en-US" sz="2000" b="0" i="0" dirty="0">
                <a:effectLst/>
                <a:latin typeface="charter"/>
              </a:rPr>
              <a:t>,“tous":1,“toi":1,“Pierre"}</a:t>
            </a:r>
          </a:p>
          <a:p>
            <a:pPr marL="0" indent="0">
              <a:buNone/>
            </a:pPr>
            <a:endParaRPr lang="fr-FR" sz="2000" dirty="0">
              <a:latin typeface="charter"/>
            </a:endParaRP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AC81979D-E11E-42F2-A9C0-820E9FDFC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34147" y="6356350"/>
            <a:ext cx="4572000" cy="365125"/>
          </a:xfrm>
        </p:spPr>
        <p:txBody>
          <a:bodyPr>
            <a:normAutofit/>
          </a:bodyPr>
          <a:lstStyle/>
          <a:p>
            <a:pPr algn="l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8C9C121-DD82-43BE-90BA-580F19879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1362" y="6356350"/>
            <a:ext cx="100243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D1BC708-6C6B-415E-A2B1-AA9CE2E7AADD}" type="slidenum">
              <a:rPr lang="fr-FR" smtClean="0"/>
              <a:pPr>
                <a:spcAft>
                  <a:spcPts val="600"/>
                </a:spcAft>
              </a:pPr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770476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_2SEEDS">
      <a:dk1>
        <a:srgbClr val="000000"/>
      </a:dk1>
      <a:lt1>
        <a:srgbClr val="FFFFFF"/>
      </a:lt1>
      <a:dk2>
        <a:srgbClr val="1E2E35"/>
      </a:dk2>
      <a:lt2>
        <a:srgbClr val="E8E6E2"/>
      </a:lt2>
      <a:accent1>
        <a:srgbClr val="365FB6"/>
      </a:accent1>
      <a:accent2>
        <a:srgbClr val="48A7C8"/>
      </a:accent2>
      <a:accent3>
        <a:srgbClr val="5448C8"/>
      </a:accent3>
      <a:accent4>
        <a:srgbClr val="B63688"/>
      </a:accent4>
      <a:accent5>
        <a:srgbClr val="C84864"/>
      </a:accent5>
      <a:accent6>
        <a:srgbClr val="B64F36"/>
      </a:accent6>
      <a:hlink>
        <a:srgbClr val="BF3FA8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359</Words>
  <Application>Microsoft Macintosh PowerPoint</Application>
  <PresentationFormat>Grand écran</PresentationFormat>
  <Paragraphs>57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3" baseType="lpstr">
      <vt:lpstr>Arial</vt:lpstr>
      <vt:lpstr>Avenir Next LT Pro</vt:lpstr>
      <vt:lpstr>Calibri</vt:lpstr>
      <vt:lpstr>Charter</vt:lpstr>
      <vt:lpstr>Charter</vt:lpstr>
      <vt:lpstr>sohne</vt:lpstr>
      <vt:lpstr>AccentBoxVTI</vt:lpstr>
      <vt:lpstr>Détection de fraude</vt:lpstr>
      <vt:lpstr>Sommaire</vt:lpstr>
      <vt:lpstr>Description du projet</vt:lpstr>
      <vt:lpstr>Détection «Manuelle»</vt:lpstr>
      <vt:lpstr>Détection «Manuelle»</vt:lpstr>
      <vt:lpstr>Utilisation d’IA</vt:lpstr>
      <vt:lpstr>NLP : Natural Language Processing</vt:lpstr>
      <vt:lpstr>Preprocessing</vt:lpstr>
      <vt:lpstr>Bag-of-Words</vt:lpstr>
      <vt:lpstr>Term frequency–inverse document frequency (tf-idf)</vt:lpstr>
      <vt:lpstr>Sparse matrix</vt:lpstr>
      <vt:lpstr>Dimensionality Reduction</vt:lpstr>
      <vt:lpstr>Model building</vt:lpstr>
      <vt:lpstr>Limites du projet et suggestions</vt:lpstr>
      <vt:lpstr>Conclusion</vt:lpstr>
      <vt:lpstr>Merci de votre attention Avez-vous des 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Detection de fraude</dc:title>
  <dc:creator>Alexis Guillotin</dc:creator>
  <cp:lastModifiedBy>MOYSAN Yolène</cp:lastModifiedBy>
  <cp:revision>14</cp:revision>
  <dcterms:created xsi:type="dcterms:W3CDTF">2021-12-07T19:31:48Z</dcterms:created>
  <dcterms:modified xsi:type="dcterms:W3CDTF">2021-12-08T13:36:47Z</dcterms:modified>
</cp:coreProperties>
</file>