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6" r:id="rId3"/>
    <p:sldId id="257" r:id="rId4"/>
    <p:sldId id="268" r:id="rId5"/>
    <p:sldId id="273" r:id="rId6"/>
    <p:sldId id="269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AE4F-7175-45F9-8FA3-E8CEA699FC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B661-66E7-46E4-AB6F-1964DDD1D136}">
      <dgm:prSet/>
      <dgm:spPr/>
      <dgm:t>
        <a:bodyPr/>
        <a:lstStyle/>
        <a:p>
          <a:r>
            <a:rPr lang="fr-FR"/>
            <a:t>Description du projet</a:t>
          </a:r>
          <a:endParaRPr lang="en-US"/>
        </a:p>
      </dgm:t>
    </dgm:pt>
    <dgm:pt modelId="{0D05FA74-EC41-45B7-A981-861E45567B7E}" type="parTrans" cxnId="{6914D661-0CC5-4488-B808-7D66BEDD5D93}">
      <dgm:prSet/>
      <dgm:spPr/>
      <dgm:t>
        <a:bodyPr/>
        <a:lstStyle/>
        <a:p>
          <a:endParaRPr lang="en-US"/>
        </a:p>
      </dgm:t>
    </dgm:pt>
    <dgm:pt modelId="{5B6BCCD4-74DC-43D7-956F-F712D2A06C42}" type="sibTrans" cxnId="{6914D661-0CC5-4488-B808-7D66BEDD5D93}">
      <dgm:prSet/>
      <dgm:spPr/>
      <dgm:t>
        <a:bodyPr/>
        <a:lstStyle/>
        <a:p>
          <a:endParaRPr lang="en-US"/>
        </a:p>
      </dgm:t>
    </dgm:pt>
    <dgm:pt modelId="{8F0C5A3C-6AE2-41E8-AD8D-BF6423EB21EC}">
      <dgm:prSet/>
      <dgm:spPr/>
      <dgm:t>
        <a:bodyPr/>
        <a:lstStyle/>
        <a:p>
          <a:r>
            <a:rPr lang="fr-FR" dirty="0"/>
            <a:t>Détection «manuelle»</a:t>
          </a:r>
          <a:endParaRPr lang="en-US" dirty="0"/>
        </a:p>
      </dgm:t>
    </dgm:pt>
    <dgm:pt modelId="{51FE44FD-0CB8-49E6-843B-E8A509EE6C30}" type="parTrans" cxnId="{CA8FDD44-1F82-469E-BF27-74B3A458D80B}">
      <dgm:prSet/>
      <dgm:spPr/>
      <dgm:t>
        <a:bodyPr/>
        <a:lstStyle/>
        <a:p>
          <a:endParaRPr lang="en-US"/>
        </a:p>
      </dgm:t>
    </dgm:pt>
    <dgm:pt modelId="{5248D3EB-15EF-478E-9CD4-3522715B9DB9}" type="sibTrans" cxnId="{CA8FDD44-1F82-469E-BF27-74B3A458D80B}">
      <dgm:prSet/>
      <dgm:spPr/>
      <dgm:t>
        <a:bodyPr/>
        <a:lstStyle/>
        <a:p>
          <a:endParaRPr lang="en-US"/>
        </a:p>
      </dgm:t>
    </dgm:pt>
    <dgm:pt modelId="{99622335-B4AE-4673-86EE-B9E7F7676E1F}">
      <dgm:prSet/>
      <dgm:spPr/>
      <dgm:t>
        <a:bodyPr/>
        <a:lstStyle/>
        <a:p>
          <a:r>
            <a:rPr lang="fr-FR"/>
            <a:t>Utilisation d’IA</a:t>
          </a:r>
          <a:endParaRPr lang="en-US"/>
        </a:p>
      </dgm:t>
    </dgm:pt>
    <dgm:pt modelId="{5395EB15-9439-498C-A93C-4FC7A283C333}" type="parTrans" cxnId="{2CDF7E13-B3EE-4E1A-9B8E-44B16D49E000}">
      <dgm:prSet/>
      <dgm:spPr/>
      <dgm:t>
        <a:bodyPr/>
        <a:lstStyle/>
        <a:p>
          <a:endParaRPr lang="en-US"/>
        </a:p>
      </dgm:t>
    </dgm:pt>
    <dgm:pt modelId="{9E692103-E40C-4037-AAB6-7CD9E82DD093}" type="sibTrans" cxnId="{2CDF7E13-B3EE-4E1A-9B8E-44B16D49E000}">
      <dgm:prSet/>
      <dgm:spPr/>
      <dgm:t>
        <a:bodyPr/>
        <a:lstStyle/>
        <a:p>
          <a:endParaRPr lang="en-US"/>
        </a:p>
      </dgm:t>
    </dgm:pt>
    <dgm:pt modelId="{B12154EE-FCDB-42A4-BBAE-BDE31A324E61}">
      <dgm:prSet/>
      <dgm:spPr/>
      <dgm:t>
        <a:bodyPr/>
        <a:lstStyle/>
        <a:p>
          <a:r>
            <a:rPr lang="fr-FR"/>
            <a:t>Limite du projet et suggestions</a:t>
          </a:r>
          <a:endParaRPr lang="en-US"/>
        </a:p>
      </dgm:t>
    </dgm:pt>
    <dgm:pt modelId="{C6792FF8-400B-4BE9-97A6-35DA86C65D74}" type="parTrans" cxnId="{26EB3A46-1F6B-4076-B756-6D52E30C3DA7}">
      <dgm:prSet/>
      <dgm:spPr/>
      <dgm:t>
        <a:bodyPr/>
        <a:lstStyle/>
        <a:p>
          <a:endParaRPr lang="en-US"/>
        </a:p>
      </dgm:t>
    </dgm:pt>
    <dgm:pt modelId="{3FAC96F7-E14F-4D39-9C22-DB7157779EB0}" type="sibTrans" cxnId="{26EB3A46-1F6B-4076-B756-6D52E30C3DA7}">
      <dgm:prSet/>
      <dgm:spPr/>
      <dgm:t>
        <a:bodyPr/>
        <a:lstStyle/>
        <a:p>
          <a:endParaRPr lang="en-US"/>
        </a:p>
      </dgm:t>
    </dgm:pt>
    <dgm:pt modelId="{35CCB681-FC98-425D-8312-77409AB6158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AB9C2BC-86FC-4F96-95EC-87F6CB5F9F84}" type="parTrans" cxnId="{2E849F3D-AE48-4FB4-9AD6-FB76C85BD2C2}">
      <dgm:prSet/>
      <dgm:spPr/>
      <dgm:t>
        <a:bodyPr/>
        <a:lstStyle/>
        <a:p>
          <a:endParaRPr lang="en-US"/>
        </a:p>
      </dgm:t>
    </dgm:pt>
    <dgm:pt modelId="{31B999BB-E751-436D-9E7C-63180FE55C9D}" type="sibTrans" cxnId="{2E849F3D-AE48-4FB4-9AD6-FB76C85BD2C2}">
      <dgm:prSet/>
      <dgm:spPr/>
      <dgm:t>
        <a:bodyPr/>
        <a:lstStyle/>
        <a:p>
          <a:endParaRPr lang="en-US"/>
        </a:p>
      </dgm:t>
    </dgm:pt>
    <dgm:pt modelId="{622F1B03-F28C-4AF1-9C8D-B72B6242BD67}" type="pres">
      <dgm:prSet presAssocID="{44E8AE4F-7175-45F9-8FA3-E8CEA699FC15}" presName="root" presStyleCnt="0">
        <dgm:presLayoutVars>
          <dgm:dir/>
          <dgm:resizeHandles val="exact"/>
        </dgm:presLayoutVars>
      </dgm:prSet>
      <dgm:spPr/>
    </dgm:pt>
    <dgm:pt modelId="{B202B906-9C6B-4B5A-B829-D99DB6AFEF10}" type="pres">
      <dgm:prSet presAssocID="{0BD7B661-66E7-46E4-AB6F-1964DDD1D136}" presName="compNode" presStyleCnt="0"/>
      <dgm:spPr/>
    </dgm:pt>
    <dgm:pt modelId="{9FD99F95-F714-4DD5-B4C1-178BADFE775E}" type="pres">
      <dgm:prSet presAssocID="{0BD7B661-66E7-46E4-AB6F-1964DDD1D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2DA080-F0DA-4521-B03F-BCCE51E07162}" type="pres">
      <dgm:prSet presAssocID="{0BD7B661-66E7-46E4-AB6F-1964DDD1D136}" presName="spaceRect" presStyleCnt="0"/>
      <dgm:spPr/>
    </dgm:pt>
    <dgm:pt modelId="{B50750EC-46C7-48AB-95A6-6333CEDEDE9C}" type="pres">
      <dgm:prSet presAssocID="{0BD7B661-66E7-46E4-AB6F-1964DDD1D136}" presName="textRect" presStyleLbl="revTx" presStyleIdx="0" presStyleCnt="5">
        <dgm:presLayoutVars>
          <dgm:chMax val="1"/>
          <dgm:chPref val="1"/>
        </dgm:presLayoutVars>
      </dgm:prSet>
      <dgm:spPr/>
    </dgm:pt>
    <dgm:pt modelId="{F88AC0FC-DBBF-43A6-AAE6-77CFB77253D9}" type="pres">
      <dgm:prSet presAssocID="{5B6BCCD4-74DC-43D7-956F-F712D2A06C42}" presName="sibTrans" presStyleCnt="0"/>
      <dgm:spPr/>
    </dgm:pt>
    <dgm:pt modelId="{56A88D16-E0ED-41A6-9D7B-DA0E6715EAB7}" type="pres">
      <dgm:prSet presAssocID="{8F0C5A3C-6AE2-41E8-AD8D-BF6423EB21EC}" presName="compNode" presStyleCnt="0"/>
      <dgm:spPr/>
    </dgm:pt>
    <dgm:pt modelId="{CBA114CC-0D84-41A0-9C8F-69B72D0176D6}" type="pres">
      <dgm:prSet presAssocID="{8F0C5A3C-6AE2-41E8-AD8D-BF6423EB21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59CEB3B4-6223-4432-ACED-7C1BEC4B187B}" type="pres">
      <dgm:prSet presAssocID="{8F0C5A3C-6AE2-41E8-AD8D-BF6423EB21EC}" presName="spaceRect" presStyleCnt="0"/>
      <dgm:spPr/>
    </dgm:pt>
    <dgm:pt modelId="{525243AD-DD89-40D3-A73F-84E4B6CF51B6}" type="pres">
      <dgm:prSet presAssocID="{8F0C5A3C-6AE2-41E8-AD8D-BF6423EB21EC}" presName="textRect" presStyleLbl="revTx" presStyleIdx="1" presStyleCnt="5">
        <dgm:presLayoutVars>
          <dgm:chMax val="1"/>
          <dgm:chPref val="1"/>
        </dgm:presLayoutVars>
      </dgm:prSet>
      <dgm:spPr/>
    </dgm:pt>
    <dgm:pt modelId="{BEA8B9F0-7B81-4EA6-96AF-235B3E68445A}" type="pres">
      <dgm:prSet presAssocID="{5248D3EB-15EF-478E-9CD4-3522715B9DB9}" presName="sibTrans" presStyleCnt="0"/>
      <dgm:spPr/>
    </dgm:pt>
    <dgm:pt modelId="{533C12B7-7272-4A5F-897D-AFE68B7ADC26}" type="pres">
      <dgm:prSet presAssocID="{99622335-B4AE-4673-86EE-B9E7F7676E1F}" presName="compNode" presStyleCnt="0"/>
      <dgm:spPr/>
    </dgm:pt>
    <dgm:pt modelId="{C8E959D2-8C2B-4B89-AA09-949B3C2FF609}" type="pres">
      <dgm:prSet presAssocID="{99622335-B4AE-4673-86EE-B9E7F7676E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E0FD-393B-4C89-9409-1107AB76BC36}" type="pres">
      <dgm:prSet presAssocID="{99622335-B4AE-4673-86EE-B9E7F7676E1F}" presName="spaceRect" presStyleCnt="0"/>
      <dgm:spPr/>
    </dgm:pt>
    <dgm:pt modelId="{91DF9092-69C1-436F-90D1-4B3BC8E52E7A}" type="pres">
      <dgm:prSet presAssocID="{99622335-B4AE-4673-86EE-B9E7F7676E1F}" presName="textRect" presStyleLbl="revTx" presStyleIdx="2" presStyleCnt="5">
        <dgm:presLayoutVars>
          <dgm:chMax val="1"/>
          <dgm:chPref val="1"/>
        </dgm:presLayoutVars>
      </dgm:prSet>
      <dgm:spPr/>
    </dgm:pt>
    <dgm:pt modelId="{5CA4E21C-2C6A-465C-BBAA-BB3B1E2AC254}" type="pres">
      <dgm:prSet presAssocID="{9E692103-E40C-4037-AAB6-7CD9E82DD093}" presName="sibTrans" presStyleCnt="0"/>
      <dgm:spPr/>
    </dgm:pt>
    <dgm:pt modelId="{4D4CB083-2727-4555-B87A-C0ECA000E24E}" type="pres">
      <dgm:prSet presAssocID="{B12154EE-FCDB-42A4-BBAE-BDE31A324E61}" presName="compNode" presStyleCnt="0"/>
      <dgm:spPr/>
    </dgm:pt>
    <dgm:pt modelId="{E13C6571-DC6C-436A-8A83-6A3485728987}" type="pres">
      <dgm:prSet presAssocID="{B12154EE-FCDB-42A4-BBAE-BDE31A324E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FE9801C-AC24-48BD-BBB4-A7BE8EB53E11}" type="pres">
      <dgm:prSet presAssocID="{B12154EE-FCDB-42A4-BBAE-BDE31A324E61}" presName="spaceRect" presStyleCnt="0"/>
      <dgm:spPr/>
    </dgm:pt>
    <dgm:pt modelId="{A049260C-3308-4FB6-B087-3AE94D5DE0D8}" type="pres">
      <dgm:prSet presAssocID="{B12154EE-FCDB-42A4-BBAE-BDE31A324E61}" presName="textRect" presStyleLbl="revTx" presStyleIdx="3" presStyleCnt="5">
        <dgm:presLayoutVars>
          <dgm:chMax val="1"/>
          <dgm:chPref val="1"/>
        </dgm:presLayoutVars>
      </dgm:prSet>
      <dgm:spPr/>
    </dgm:pt>
    <dgm:pt modelId="{BFBD9E2A-667E-4DCA-9F34-D3A6CF59A820}" type="pres">
      <dgm:prSet presAssocID="{3FAC96F7-E14F-4D39-9C22-DB7157779EB0}" presName="sibTrans" presStyleCnt="0"/>
      <dgm:spPr/>
    </dgm:pt>
    <dgm:pt modelId="{407D889C-8EF3-4BD6-B0C2-24C940BF111A}" type="pres">
      <dgm:prSet presAssocID="{35CCB681-FC98-425D-8312-77409AB6158D}" presName="compNode" presStyleCnt="0"/>
      <dgm:spPr/>
    </dgm:pt>
    <dgm:pt modelId="{3CF7944D-1B3B-4F56-8149-C7D14163E6A0}" type="pres">
      <dgm:prSet presAssocID="{35CCB681-FC98-425D-8312-77409AB61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5A5B31-B27B-4720-A3B5-B10F3E7FC73C}" type="pres">
      <dgm:prSet presAssocID="{35CCB681-FC98-425D-8312-77409AB6158D}" presName="spaceRect" presStyleCnt="0"/>
      <dgm:spPr/>
    </dgm:pt>
    <dgm:pt modelId="{EB2349FA-39AD-4FDC-B0D5-AE236749C32D}" type="pres">
      <dgm:prSet presAssocID="{35CCB681-FC98-425D-8312-77409AB61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F7E13-B3EE-4E1A-9B8E-44B16D49E000}" srcId="{44E8AE4F-7175-45F9-8FA3-E8CEA699FC15}" destId="{99622335-B4AE-4673-86EE-B9E7F7676E1F}" srcOrd="2" destOrd="0" parTransId="{5395EB15-9439-498C-A93C-4FC7A283C333}" sibTransId="{9E692103-E40C-4037-AAB6-7CD9E82DD093}"/>
    <dgm:cxn modelId="{A2F28A21-2BA3-44A0-97B2-4DC9F281D950}" type="presOf" srcId="{44E8AE4F-7175-45F9-8FA3-E8CEA699FC15}" destId="{622F1B03-F28C-4AF1-9C8D-B72B6242BD67}" srcOrd="0" destOrd="0" presId="urn:microsoft.com/office/officeart/2018/2/layout/IconLabelList"/>
    <dgm:cxn modelId="{2E849F3D-AE48-4FB4-9AD6-FB76C85BD2C2}" srcId="{44E8AE4F-7175-45F9-8FA3-E8CEA699FC15}" destId="{35CCB681-FC98-425D-8312-77409AB6158D}" srcOrd="4" destOrd="0" parTransId="{6AB9C2BC-86FC-4F96-95EC-87F6CB5F9F84}" sibTransId="{31B999BB-E751-436D-9E7C-63180FE55C9D}"/>
    <dgm:cxn modelId="{6914D661-0CC5-4488-B808-7D66BEDD5D93}" srcId="{44E8AE4F-7175-45F9-8FA3-E8CEA699FC15}" destId="{0BD7B661-66E7-46E4-AB6F-1964DDD1D136}" srcOrd="0" destOrd="0" parTransId="{0D05FA74-EC41-45B7-A981-861E45567B7E}" sibTransId="{5B6BCCD4-74DC-43D7-956F-F712D2A06C42}"/>
    <dgm:cxn modelId="{D9C5C964-E361-4CB9-B1A8-4BE1E46D6CA6}" type="presOf" srcId="{99622335-B4AE-4673-86EE-B9E7F7676E1F}" destId="{91DF9092-69C1-436F-90D1-4B3BC8E52E7A}" srcOrd="0" destOrd="0" presId="urn:microsoft.com/office/officeart/2018/2/layout/IconLabelList"/>
    <dgm:cxn modelId="{CA8FDD44-1F82-469E-BF27-74B3A458D80B}" srcId="{44E8AE4F-7175-45F9-8FA3-E8CEA699FC15}" destId="{8F0C5A3C-6AE2-41E8-AD8D-BF6423EB21EC}" srcOrd="1" destOrd="0" parTransId="{51FE44FD-0CB8-49E6-843B-E8A509EE6C30}" sibTransId="{5248D3EB-15EF-478E-9CD4-3522715B9DB9}"/>
    <dgm:cxn modelId="{26EB3A46-1F6B-4076-B756-6D52E30C3DA7}" srcId="{44E8AE4F-7175-45F9-8FA3-E8CEA699FC15}" destId="{B12154EE-FCDB-42A4-BBAE-BDE31A324E61}" srcOrd="3" destOrd="0" parTransId="{C6792FF8-400B-4BE9-97A6-35DA86C65D74}" sibTransId="{3FAC96F7-E14F-4D39-9C22-DB7157779EB0}"/>
    <dgm:cxn modelId="{4FE0F44E-5F6B-45E3-A845-F4534136E9DC}" type="presOf" srcId="{0BD7B661-66E7-46E4-AB6F-1964DDD1D136}" destId="{B50750EC-46C7-48AB-95A6-6333CEDEDE9C}" srcOrd="0" destOrd="0" presId="urn:microsoft.com/office/officeart/2018/2/layout/IconLabelList"/>
    <dgm:cxn modelId="{5E298B99-E2E4-4327-A1FB-F057892524F7}" type="presOf" srcId="{8F0C5A3C-6AE2-41E8-AD8D-BF6423EB21EC}" destId="{525243AD-DD89-40D3-A73F-84E4B6CF51B6}" srcOrd="0" destOrd="0" presId="urn:microsoft.com/office/officeart/2018/2/layout/IconLabelList"/>
    <dgm:cxn modelId="{44CB67B1-774D-45D1-BA69-4F0B63CF43BB}" type="presOf" srcId="{B12154EE-FCDB-42A4-BBAE-BDE31A324E61}" destId="{A049260C-3308-4FB6-B087-3AE94D5DE0D8}" srcOrd="0" destOrd="0" presId="urn:microsoft.com/office/officeart/2018/2/layout/IconLabelList"/>
    <dgm:cxn modelId="{D8EB48D1-9BFB-4BA7-A7D5-A9C63D978553}" type="presOf" srcId="{35CCB681-FC98-425D-8312-77409AB6158D}" destId="{EB2349FA-39AD-4FDC-B0D5-AE236749C32D}" srcOrd="0" destOrd="0" presId="urn:microsoft.com/office/officeart/2018/2/layout/IconLabelList"/>
    <dgm:cxn modelId="{BB332128-0A08-4CC6-A55F-A36DE6539D13}" type="presParOf" srcId="{622F1B03-F28C-4AF1-9C8D-B72B6242BD67}" destId="{B202B906-9C6B-4B5A-B829-D99DB6AFEF10}" srcOrd="0" destOrd="0" presId="urn:microsoft.com/office/officeart/2018/2/layout/IconLabelList"/>
    <dgm:cxn modelId="{D5B9E730-86EB-4C9C-85B0-2BCA0C372451}" type="presParOf" srcId="{B202B906-9C6B-4B5A-B829-D99DB6AFEF10}" destId="{9FD99F95-F714-4DD5-B4C1-178BADFE775E}" srcOrd="0" destOrd="0" presId="urn:microsoft.com/office/officeart/2018/2/layout/IconLabelList"/>
    <dgm:cxn modelId="{C605C9AA-6D19-4DFB-8281-7AE5C028733C}" type="presParOf" srcId="{B202B906-9C6B-4B5A-B829-D99DB6AFEF10}" destId="{8E2DA080-F0DA-4521-B03F-BCCE51E07162}" srcOrd="1" destOrd="0" presId="urn:microsoft.com/office/officeart/2018/2/layout/IconLabelList"/>
    <dgm:cxn modelId="{907E22DD-7357-4483-9CBF-35300318740E}" type="presParOf" srcId="{B202B906-9C6B-4B5A-B829-D99DB6AFEF10}" destId="{B50750EC-46C7-48AB-95A6-6333CEDEDE9C}" srcOrd="2" destOrd="0" presId="urn:microsoft.com/office/officeart/2018/2/layout/IconLabelList"/>
    <dgm:cxn modelId="{300D5D42-C7E8-4514-BBCC-232F96AD6366}" type="presParOf" srcId="{622F1B03-F28C-4AF1-9C8D-B72B6242BD67}" destId="{F88AC0FC-DBBF-43A6-AAE6-77CFB77253D9}" srcOrd="1" destOrd="0" presId="urn:microsoft.com/office/officeart/2018/2/layout/IconLabelList"/>
    <dgm:cxn modelId="{3FF9EF6E-FED4-478D-9799-4407C2B94C86}" type="presParOf" srcId="{622F1B03-F28C-4AF1-9C8D-B72B6242BD67}" destId="{56A88D16-E0ED-41A6-9D7B-DA0E6715EAB7}" srcOrd="2" destOrd="0" presId="urn:microsoft.com/office/officeart/2018/2/layout/IconLabelList"/>
    <dgm:cxn modelId="{29210418-C424-4AF9-9776-C57BBFA8C121}" type="presParOf" srcId="{56A88D16-E0ED-41A6-9D7B-DA0E6715EAB7}" destId="{CBA114CC-0D84-41A0-9C8F-69B72D0176D6}" srcOrd="0" destOrd="0" presId="urn:microsoft.com/office/officeart/2018/2/layout/IconLabelList"/>
    <dgm:cxn modelId="{6D8112BA-2303-4B54-A542-28C123E31651}" type="presParOf" srcId="{56A88D16-E0ED-41A6-9D7B-DA0E6715EAB7}" destId="{59CEB3B4-6223-4432-ACED-7C1BEC4B187B}" srcOrd="1" destOrd="0" presId="urn:microsoft.com/office/officeart/2018/2/layout/IconLabelList"/>
    <dgm:cxn modelId="{9C9B8D38-2FF8-44F3-AAA9-A80E593B398E}" type="presParOf" srcId="{56A88D16-E0ED-41A6-9D7B-DA0E6715EAB7}" destId="{525243AD-DD89-40D3-A73F-84E4B6CF51B6}" srcOrd="2" destOrd="0" presId="urn:microsoft.com/office/officeart/2018/2/layout/IconLabelList"/>
    <dgm:cxn modelId="{254B59F8-D6F1-4BD0-8348-FB6A85A6478B}" type="presParOf" srcId="{622F1B03-F28C-4AF1-9C8D-B72B6242BD67}" destId="{BEA8B9F0-7B81-4EA6-96AF-235B3E68445A}" srcOrd="3" destOrd="0" presId="urn:microsoft.com/office/officeart/2018/2/layout/IconLabelList"/>
    <dgm:cxn modelId="{DFBC5C2C-7003-4EF0-B4DD-937311A2A004}" type="presParOf" srcId="{622F1B03-F28C-4AF1-9C8D-B72B6242BD67}" destId="{533C12B7-7272-4A5F-897D-AFE68B7ADC26}" srcOrd="4" destOrd="0" presId="urn:microsoft.com/office/officeart/2018/2/layout/IconLabelList"/>
    <dgm:cxn modelId="{D0248985-2A5C-4336-9021-F6EB2742E595}" type="presParOf" srcId="{533C12B7-7272-4A5F-897D-AFE68B7ADC26}" destId="{C8E959D2-8C2B-4B89-AA09-949B3C2FF609}" srcOrd="0" destOrd="0" presId="urn:microsoft.com/office/officeart/2018/2/layout/IconLabelList"/>
    <dgm:cxn modelId="{3DC0D75A-B87C-4FCB-8805-8B93DF1536DC}" type="presParOf" srcId="{533C12B7-7272-4A5F-897D-AFE68B7ADC26}" destId="{A18AE0FD-393B-4C89-9409-1107AB76BC36}" srcOrd="1" destOrd="0" presId="urn:microsoft.com/office/officeart/2018/2/layout/IconLabelList"/>
    <dgm:cxn modelId="{6693AB5D-8BE6-433B-B377-3B8262F6F298}" type="presParOf" srcId="{533C12B7-7272-4A5F-897D-AFE68B7ADC26}" destId="{91DF9092-69C1-436F-90D1-4B3BC8E52E7A}" srcOrd="2" destOrd="0" presId="urn:microsoft.com/office/officeart/2018/2/layout/IconLabelList"/>
    <dgm:cxn modelId="{F3065337-2B69-4978-A093-30EBECD7E4DC}" type="presParOf" srcId="{622F1B03-F28C-4AF1-9C8D-B72B6242BD67}" destId="{5CA4E21C-2C6A-465C-BBAA-BB3B1E2AC254}" srcOrd="5" destOrd="0" presId="urn:microsoft.com/office/officeart/2018/2/layout/IconLabelList"/>
    <dgm:cxn modelId="{B7696033-EB95-45C1-92F5-964A43C9F6C2}" type="presParOf" srcId="{622F1B03-F28C-4AF1-9C8D-B72B6242BD67}" destId="{4D4CB083-2727-4555-B87A-C0ECA000E24E}" srcOrd="6" destOrd="0" presId="urn:microsoft.com/office/officeart/2018/2/layout/IconLabelList"/>
    <dgm:cxn modelId="{122C8696-AEE0-48E6-9626-C71B57794344}" type="presParOf" srcId="{4D4CB083-2727-4555-B87A-C0ECA000E24E}" destId="{E13C6571-DC6C-436A-8A83-6A3485728987}" srcOrd="0" destOrd="0" presId="urn:microsoft.com/office/officeart/2018/2/layout/IconLabelList"/>
    <dgm:cxn modelId="{AF60A028-15EB-48B5-994E-F26AF8DFD747}" type="presParOf" srcId="{4D4CB083-2727-4555-B87A-C0ECA000E24E}" destId="{0FE9801C-AC24-48BD-BBB4-A7BE8EB53E11}" srcOrd="1" destOrd="0" presId="urn:microsoft.com/office/officeart/2018/2/layout/IconLabelList"/>
    <dgm:cxn modelId="{11854878-5AAD-45F9-9BFE-BFC31DBD0E72}" type="presParOf" srcId="{4D4CB083-2727-4555-B87A-C0ECA000E24E}" destId="{A049260C-3308-4FB6-B087-3AE94D5DE0D8}" srcOrd="2" destOrd="0" presId="urn:microsoft.com/office/officeart/2018/2/layout/IconLabelList"/>
    <dgm:cxn modelId="{CC99E13D-61BF-491D-9110-C1676594FDC3}" type="presParOf" srcId="{622F1B03-F28C-4AF1-9C8D-B72B6242BD67}" destId="{BFBD9E2A-667E-4DCA-9F34-D3A6CF59A820}" srcOrd="7" destOrd="0" presId="urn:microsoft.com/office/officeart/2018/2/layout/IconLabelList"/>
    <dgm:cxn modelId="{6863D8D7-D607-49D8-B284-5853BCC868E4}" type="presParOf" srcId="{622F1B03-F28C-4AF1-9C8D-B72B6242BD67}" destId="{407D889C-8EF3-4BD6-B0C2-24C940BF111A}" srcOrd="8" destOrd="0" presId="urn:microsoft.com/office/officeart/2018/2/layout/IconLabelList"/>
    <dgm:cxn modelId="{D1FDA4DE-72E5-4853-B1B7-EDC085C28F42}" type="presParOf" srcId="{407D889C-8EF3-4BD6-B0C2-24C940BF111A}" destId="{3CF7944D-1B3B-4F56-8149-C7D14163E6A0}" srcOrd="0" destOrd="0" presId="urn:microsoft.com/office/officeart/2018/2/layout/IconLabelList"/>
    <dgm:cxn modelId="{CE789AE4-B494-4AA8-8D1A-71C814446C38}" type="presParOf" srcId="{407D889C-8EF3-4BD6-B0C2-24C940BF111A}" destId="{B05A5B31-B27B-4720-A3B5-B10F3E7FC73C}" srcOrd="1" destOrd="0" presId="urn:microsoft.com/office/officeart/2018/2/layout/IconLabelList"/>
    <dgm:cxn modelId="{13398384-AC3C-40A3-96C2-539694930805}" type="presParOf" srcId="{407D889C-8EF3-4BD6-B0C2-24C940BF111A}" destId="{EB2349FA-39AD-4FDC-B0D5-AE236749C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AEFB-4804-4B1D-AA7B-8CAAB98721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870CF8A-E8BB-4E20-9F12-2D8139BBAD06}">
      <dgm:prSet/>
      <dgm:spPr/>
      <dgm:t>
        <a:bodyPr/>
        <a:lstStyle/>
        <a:p>
          <a:pPr>
            <a:defRPr cap="all"/>
          </a:pPr>
          <a:r>
            <a:rPr lang="fr-FR" dirty="0"/>
            <a:t>Choix du meilleur modèle (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fr-FR" b="0" i="0" dirty="0" err="1"/>
            <a:t>regression</a:t>
          </a:r>
          <a:r>
            <a:rPr lang="fr-FR" b="0" i="0" dirty="0"/>
            <a:t>, </a:t>
          </a:r>
          <a:r>
            <a:rPr lang="fr-FR" b="0" i="0" dirty="0" err="1"/>
            <a:t>random</a:t>
          </a:r>
          <a:r>
            <a:rPr lang="fr-FR" b="0" i="0" dirty="0"/>
            <a:t> </a:t>
          </a:r>
          <a:r>
            <a:rPr lang="fr-FR" b="0" i="0" dirty="0" err="1"/>
            <a:t>forest</a:t>
          </a:r>
          <a:r>
            <a:rPr lang="fr-FR" b="0" i="0" dirty="0"/>
            <a:t>, neural networks</a:t>
          </a:r>
          <a:r>
            <a:rPr lang="fr-FR" dirty="0"/>
            <a:t>)</a:t>
          </a:r>
          <a:endParaRPr lang="en-US" dirty="0"/>
        </a:p>
      </dgm:t>
    </dgm:pt>
    <dgm:pt modelId="{FF8E6F25-0AEB-4362-9137-F6E79A1C63CE}" type="parTrans" cxnId="{DE447011-A923-4B3B-838A-0D1E6EEA5743}">
      <dgm:prSet/>
      <dgm:spPr/>
      <dgm:t>
        <a:bodyPr/>
        <a:lstStyle/>
        <a:p>
          <a:endParaRPr lang="en-US"/>
        </a:p>
      </dgm:t>
    </dgm:pt>
    <dgm:pt modelId="{E0BEB89D-DBF6-4B4A-9654-2D28EDE55224}" type="sibTrans" cxnId="{DE447011-A923-4B3B-838A-0D1E6EEA5743}">
      <dgm:prSet/>
      <dgm:spPr/>
      <dgm:t>
        <a:bodyPr/>
        <a:lstStyle/>
        <a:p>
          <a:endParaRPr lang="en-US"/>
        </a:p>
      </dgm:t>
    </dgm:pt>
    <dgm:pt modelId="{7264C0D1-681A-4E9B-8A47-92F54E2C3630}">
      <dgm:prSet/>
      <dgm:spPr/>
      <dgm:t>
        <a:bodyPr/>
        <a:lstStyle/>
        <a:p>
          <a:pPr>
            <a:defRPr cap="all"/>
          </a:pPr>
          <a:r>
            <a:rPr lang="fr-FR" dirty="0"/>
            <a:t>Training</a:t>
          </a:r>
          <a:endParaRPr lang="en-US" dirty="0"/>
        </a:p>
      </dgm:t>
    </dgm:pt>
    <dgm:pt modelId="{F3857141-FE50-4EBE-AAFB-0747EBBF7B07}" type="parTrans" cxnId="{0371712D-EF21-449E-9022-59B7F40509DD}">
      <dgm:prSet/>
      <dgm:spPr/>
      <dgm:t>
        <a:bodyPr/>
        <a:lstStyle/>
        <a:p>
          <a:endParaRPr lang="en-US"/>
        </a:p>
      </dgm:t>
    </dgm:pt>
    <dgm:pt modelId="{1D45BF32-A08C-413F-AEB4-29FC7AF94054}" type="sibTrans" cxnId="{0371712D-EF21-449E-9022-59B7F40509DD}">
      <dgm:prSet/>
      <dgm:spPr/>
      <dgm:t>
        <a:bodyPr/>
        <a:lstStyle/>
        <a:p>
          <a:endParaRPr lang="en-US"/>
        </a:p>
      </dgm:t>
    </dgm:pt>
    <dgm:pt modelId="{28CB75E7-721F-4C01-9763-98A63A42B08D}">
      <dgm:prSet/>
      <dgm:spPr/>
      <dgm:t>
        <a:bodyPr/>
        <a:lstStyle/>
        <a:p>
          <a:pPr>
            <a:defRPr cap="all"/>
          </a:pPr>
          <a:r>
            <a:rPr lang="fr-FR"/>
            <a:t>Validation</a:t>
          </a:r>
          <a:endParaRPr lang="en-US"/>
        </a:p>
      </dgm:t>
    </dgm:pt>
    <dgm:pt modelId="{E2FD4927-0906-4FFB-A266-8FBE2CBD86A8}" type="parTrans" cxnId="{4BEBD6ED-52A2-4277-BA07-172E9DF48A1E}">
      <dgm:prSet/>
      <dgm:spPr/>
      <dgm:t>
        <a:bodyPr/>
        <a:lstStyle/>
        <a:p>
          <a:endParaRPr lang="en-US"/>
        </a:p>
      </dgm:t>
    </dgm:pt>
    <dgm:pt modelId="{08347269-6B18-497C-B23F-23E9BAF12163}" type="sibTrans" cxnId="{4BEBD6ED-52A2-4277-BA07-172E9DF48A1E}">
      <dgm:prSet/>
      <dgm:spPr/>
      <dgm:t>
        <a:bodyPr/>
        <a:lstStyle/>
        <a:p>
          <a:endParaRPr lang="en-US"/>
        </a:p>
      </dgm:t>
    </dgm:pt>
    <dgm:pt modelId="{AA5BFC1A-6059-47FD-B94F-2047163B10E9}" type="pres">
      <dgm:prSet presAssocID="{A08AAEFB-4804-4B1D-AA7B-8CAAB9872121}" presName="root" presStyleCnt="0">
        <dgm:presLayoutVars>
          <dgm:dir/>
          <dgm:resizeHandles val="exact"/>
        </dgm:presLayoutVars>
      </dgm:prSet>
      <dgm:spPr/>
    </dgm:pt>
    <dgm:pt modelId="{1EC29C38-AF0F-467D-87F4-739363668417}" type="pres">
      <dgm:prSet presAssocID="{B870CF8A-E8BB-4E20-9F12-2D8139BBAD06}" presName="compNode" presStyleCnt="0"/>
      <dgm:spPr/>
    </dgm:pt>
    <dgm:pt modelId="{4955E5E6-A03C-4671-B2F5-B2043C7E81A5}" type="pres">
      <dgm:prSet presAssocID="{B870CF8A-E8BB-4E20-9F12-2D8139BBAD06}" presName="iconBgRect" presStyleLbl="bgShp" presStyleIdx="0" presStyleCnt="3"/>
      <dgm:spPr/>
    </dgm:pt>
    <dgm:pt modelId="{02CA7450-841D-4A64-929B-43C0F5B1D7BA}" type="pres">
      <dgm:prSet presAssocID="{B870CF8A-E8BB-4E20-9F12-2D8139BBAD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3B9B184-96E1-43D1-853B-F5C6E30CCC86}" type="pres">
      <dgm:prSet presAssocID="{B870CF8A-E8BB-4E20-9F12-2D8139BBAD06}" presName="spaceRect" presStyleCnt="0"/>
      <dgm:spPr/>
    </dgm:pt>
    <dgm:pt modelId="{F2715147-8675-407D-BC95-CCA9D8A9BB1A}" type="pres">
      <dgm:prSet presAssocID="{B870CF8A-E8BB-4E20-9F12-2D8139BBAD06}" presName="textRect" presStyleLbl="revTx" presStyleIdx="0" presStyleCnt="3">
        <dgm:presLayoutVars>
          <dgm:chMax val="1"/>
          <dgm:chPref val="1"/>
        </dgm:presLayoutVars>
      </dgm:prSet>
      <dgm:spPr/>
    </dgm:pt>
    <dgm:pt modelId="{A0FD47BE-5746-490C-A170-13EE74EFE2B5}" type="pres">
      <dgm:prSet presAssocID="{E0BEB89D-DBF6-4B4A-9654-2D28EDE55224}" presName="sibTrans" presStyleCnt="0"/>
      <dgm:spPr/>
    </dgm:pt>
    <dgm:pt modelId="{9B0CC8B8-5C96-4B43-8017-522E73AA8D01}" type="pres">
      <dgm:prSet presAssocID="{7264C0D1-681A-4E9B-8A47-92F54E2C3630}" presName="compNode" presStyleCnt="0"/>
      <dgm:spPr/>
    </dgm:pt>
    <dgm:pt modelId="{3EF549B1-F6AA-4510-A811-476EBF7B5BCA}" type="pres">
      <dgm:prSet presAssocID="{7264C0D1-681A-4E9B-8A47-92F54E2C3630}" presName="iconBgRect" presStyleLbl="bgShp" presStyleIdx="1" presStyleCnt="3"/>
      <dgm:spPr/>
    </dgm:pt>
    <dgm:pt modelId="{C4A350A2-6E85-4C93-A2E4-C328AA8198E3}" type="pres">
      <dgm:prSet presAssocID="{7264C0D1-681A-4E9B-8A47-92F54E2C3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6A04AF0-83BF-4767-9E0F-D7C8F5B5FFA5}" type="pres">
      <dgm:prSet presAssocID="{7264C0D1-681A-4E9B-8A47-92F54E2C3630}" presName="spaceRect" presStyleCnt="0"/>
      <dgm:spPr/>
    </dgm:pt>
    <dgm:pt modelId="{EB8B399F-B621-4154-A814-B0400DC3747D}" type="pres">
      <dgm:prSet presAssocID="{7264C0D1-681A-4E9B-8A47-92F54E2C3630}" presName="textRect" presStyleLbl="revTx" presStyleIdx="1" presStyleCnt="3">
        <dgm:presLayoutVars>
          <dgm:chMax val="1"/>
          <dgm:chPref val="1"/>
        </dgm:presLayoutVars>
      </dgm:prSet>
      <dgm:spPr/>
    </dgm:pt>
    <dgm:pt modelId="{1665CEC1-652A-4A21-9F7C-0E8BF845E0E5}" type="pres">
      <dgm:prSet presAssocID="{1D45BF32-A08C-413F-AEB4-29FC7AF94054}" presName="sibTrans" presStyleCnt="0"/>
      <dgm:spPr/>
    </dgm:pt>
    <dgm:pt modelId="{41A1F361-A5D3-4FE5-B926-70DEB35FC11F}" type="pres">
      <dgm:prSet presAssocID="{28CB75E7-721F-4C01-9763-98A63A42B08D}" presName="compNode" presStyleCnt="0"/>
      <dgm:spPr/>
    </dgm:pt>
    <dgm:pt modelId="{BC1EF5E1-A251-4E72-A191-6A9A433F1608}" type="pres">
      <dgm:prSet presAssocID="{28CB75E7-721F-4C01-9763-98A63A42B08D}" presName="iconBgRect" presStyleLbl="bgShp" presStyleIdx="2" presStyleCnt="3"/>
      <dgm:spPr/>
    </dgm:pt>
    <dgm:pt modelId="{9D00F58A-95DE-49D8-AAC4-CCF6733726D3}" type="pres">
      <dgm:prSet presAssocID="{28CB75E7-721F-4C01-9763-98A63A42B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81EED4-4F3B-48D4-9BBC-0696D4CC8A59}" type="pres">
      <dgm:prSet presAssocID="{28CB75E7-721F-4C01-9763-98A63A42B08D}" presName="spaceRect" presStyleCnt="0"/>
      <dgm:spPr/>
    </dgm:pt>
    <dgm:pt modelId="{771AB038-BF90-43D8-8FCD-CECCC43B4AEE}" type="pres">
      <dgm:prSet presAssocID="{28CB75E7-721F-4C01-9763-98A63A42B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1F6B0E-EFC6-489F-97C6-8088C058DE8E}" type="presOf" srcId="{7264C0D1-681A-4E9B-8A47-92F54E2C3630}" destId="{EB8B399F-B621-4154-A814-B0400DC3747D}" srcOrd="0" destOrd="0" presId="urn:microsoft.com/office/officeart/2018/5/layout/IconCircleLabelList"/>
    <dgm:cxn modelId="{DE447011-A923-4B3B-838A-0D1E6EEA5743}" srcId="{A08AAEFB-4804-4B1D-AA7B-8CAAB9872121}" destId="{B870CF8A-E8BB-4E20-9F12-2D8139BBAD06}" srcOrd="0" destOrd="0" parTransId="{FF8E6F25-0AEB-4362-9137-F6E79A1C63CE}" sibTransId="{E0BEB89D-DBF6-4B4A-9654-2D28EDE55224}"/>
    <dgm:cxn modelId="{0371712D-EF21-449E-9022-59B7F40509DD}" srcId="{A08AAEFB-4804-4B1D-AA7B-8CAAB9872121}" destId="{7264C0D1-681A-4E9B-8A47-92F54E2C3630}" srcOrd="1" destOrd="0" parTransId="{F3857141-FE50-4EBE-AAFB-0747EBBF7B07}" sibTransId="{1D45BF32-A08C-413F-AEB4-29FC7AF94054}"/>
    <dgm:cxn modelId="{3955CF4C-EBA8-48E8-BDAC-ABB203770154}" type="presOf" srcId="{28CB75E7-721F-4C01-9763-98A63A42B08D}" destId="{771AB038-BF90-43D8-8FCD-CECCC43B4AEE}" srcOrd="0" destOrd="0" presId="urn:microsoft.com/office/officeart/2018/5/layout/IconCircleLabelList"/>
    <dgm:cxn modelId="{25719BD8-0275-401E-8829-74840B507625}" type="presOf" srcId="{A08AAEFB-4804-4B1D-AA7B-8CAAB9872121}" destId="{AA5BFC1A-6059-47FD-B94F-2047163B10E9}" srcOrd="0" destOrd="0" presId="urn:microsoft.com/office/officeart/2018/5/layout/IconCircleLabelList"/>
    <dgm:cxn modelId="{4BEBD6ED-52A2-4277-BA07-172E9DF48A1E}" srcId="{A08AAEFB-4804-4B1D-AA7B-8CAAB9872121}" destId="{28CB75E7-721F-4C01-9763-98A63A42B08D}" srcOrd="2" destOrd="0" parTransId="{E2FD4927-0906-4FFB-A266-8FBE2CBD86A8}" sibTransId="{08347269-6B18-497C-B23F-23E9BAF12163}"/>
    <dgm:cxn modelId="{429FAAEF-37A4-4EED-8752-3ADFB6C2A851}" type="presOf" srcId="{B870CF8A-E8BB-4E20-9F12-2D8139BBAD06}" destId="{F2715147-8675-407D-BC95-CCA9D8A9BB1A}" srcOrd="0" destOrd="0" presId="urn:microsoft.com/office/officeart/2018/5/layout/IconCircleLabelList"/>
    <dgm:cxn modelId="{304F6F70-6349-4602-ACF8-FCB2B24C294B}" type="presParOf" srcId="{AA5BFC1A-6059-47FD-B94F-2047163B10E9}" destId="{1EC29C38-AF0F-467D-87F4-739363668417}" srcOrd="0" destOrd="0" presId="urn:microsoft.com/office/officeart/2018/5/layout/IconCircleLabelList"/>
    <dgm:cxn modelId="{4D21C607-C22F-47CB-8462-C6010B5CCEC6}" type="presParOf" srcId="{1EC29C38-AF0F-467D-87F4-739363668417}" destId="{4955E5E6-A03C-4671-B2F5-B2043C7E81A5}" srcOrd="0" destOrd="0" presId="urn:microsoft.com/office/officeart/2018/5/layout/IconCircleLabelList"/>
    <dgm:cxn modelId="{19203E91-2F61-4BA8-9408-46DE110295EF}" type="presParOf" srcId="{1EC29C38-AF0F-467D-87F4-739363668417}" destId="{02CA7450-841D-4A64-929B-43C0F5B1D7BA}" srcOrd="1" destOrd="0" presId="urn:microsoft.com/office/officeart/2018/5/layout/IconCircleLabelList"/>
    <dgm:cxn modelId="{515A15FD-EF3F-4DD5-827F-0408CEE6749B}" type="presParOf" srcId="{1EC29C38-AF0F-467D-87F4-739363668417}" destId="{E3B9B184-96E1-43D1-853B-F5C6E30CCC86}" srcOrd="2" destOrd="0" presId="urn:microsoft.com/office/officeart/2018/5/layout/IconCircleLabelList"/>
    <dgm:cxn modelId="{E2E57044-36E4-4587-8DD8-B813ABF88DF3}" type="presParOf" srcId="{1EC29C38-AF0F-467D-87F4-739363668417}" destId="{F2715147-8675-407D-BC95-CCA9D8A9BB1A}" srcOrd="3" destOrd="0" presId="urn:microsoft.com/office/officeart/2018/5/layout/IconCircleLabelList"/>
    <dgm:cxn modelId="{FFCAF1EF-1E7C-43F7-8C55-1D8335723660}" type="presParOf" srcId="{AA5BFC1A-6059-47FD-B94F-2047163B10E9}" destId="{A0FD47BE-5746-490C-A170-13EE74EFE2B5}" srcOrd="1" destOrd="0" presId="urn:microsoft.com/office/officeart/2018/5/layout/IconCircleLabelList"/>
    <dgm:cxn modelId="{B6A5AFBC-2B25-4CDA-9ED6-B47B10E9D51B}" type="presParOf" srcId="{AA5BFC1A-6059-47FD-B94F-2047163B10E9}" destId="{9B0CC8B8-5C96-4B43-8017-522E73AA8D01}" srcOrd="2" destOrd="0" presId="urn:microsoft.com/office/officeart/2018/5/layout/IconCircleLabelList"/>
    <dgm:cxn modelId="{C5D0C0B3-315A-4372-9913-AA2AE7C08661}" type="presParOf" srcId="{9B0CC8B8-5C96-4B43-8017-522E73AA8D01}" destId="{3EF549B1-F6AA-4510-A811-476EBF7B5BCA}" srcOrd="0" destOrd="0" presId="urn:microsoft.com/office/officeart/2018/5/layout/IconCircleLabelList"/>
    <dgm:cxn modelId="{2148D452-14F5-4687-85F5-A3441F32BDA5}" type="presParOf" srcId="{9B0CC8B8-5C96-4B43-8017-522E73AA8D01}" destId="{C4A350A2-6E85-4C93-A2E4-C328AA8198E3}" srcOrd="1" destOrd="0" presId="urn:microsoft.com/office/officeart/2018/5/layout/IconCircleLabelList"/>
    <dgm:cxn modelId="{61435CFC-CB25-42DB-ADAC-FB93A5899F3D}" type="presParOf" srcId="{9B0CC8B8-5C96-4B43-8017-522E73AA8D01}" destId="{36A04AF0-83BF-4767-9E0F-D7C8F5B5FFA5}" srcOrd="2" destOrd="0" presId="urn:microsoft.com/office/officeart/2018/5/layout/IconCircleLabelList"/>
    <dgm:cxn modelId="{895EFA79-7657-4131-A397-7CB8D67BA086}" type="presParOf" srcId="{9B0CC8B8-5C96-4B43-8017-522E73AA8D01}" destId="{EB8B399F-B621-4154-A814-B0400DC3747D}" srcOrd="3" destOrd="0" presId="urn:microsoft.com/office/officeart/2018/5/layout/IconCircleLabelList"/>
    <dgm:cxn modelId="{1FD66FCE-B3A3-44E0-AD17-D4FD3C83FCD4}" type="presParOf" srcId="{AA5BFC1A-6059-47FD-B94F-2047163B10E9}" destId="{1665CEC1-652A-4A21-9F7C-0E8BF845E0E5}" srcOrd="3" destOrd="0" presId="urn:microsoft.com/office/officeart/2018/5/layout/IconCircleLabelList"/>
    <dgm:cxn modelId="{9C1495C7-A59D-4CAA-80D4-46A2DD3F474B}" type="presParOf" srcId="{AA5BFC1A-6059-47FD-B94F-2047163B10E9}" destId="{41A1F361-A5D3-4FE5-B926-70DEB35FC11F}" srcOrd="4" destOrd="0" presId="urn:microsoft.com/office/officeart/2018/5/layout/IconCircleLabelList"/>
    <dgm:cxn modelId="{E34473E5-C436-483E-A4BB-6A78A999E860}" type="presParOf" srcId="{41A1F361-A5D3-4FE5-B926-70DEB35FC11F}" destId="{BC1EF5E1-A251-4E72-A191-6A9A433F1608}" srcOrd="0" destOrd="0" presId="urn:microsoft.com/office/officeart/2018/5/layout/IconCircleLabelList"/>
    <dgm:cxn modelId="{E1E81327-D10E-4926-9CDF-09AA8469A3D7}" type="presParOf" srcId="{41A1F361-A5D3-4FE5-B926-70DEB35FC11F}" destId="{9D00F58A-95DE-49D8-AAC4-CCF6733726D3}" srcOrd="1" destOrd="0" presId="urn:microsoft.com/office/officeart/2018/5/layout/IconCircleLabelList"/>
    <dgm:cxn modelId="{D5518B31-C3FD-429C-B657-F7CC98E1ED6A}" type="presParOf" srcId="{41A1F361-A5D3-4FE5-B926-70DEB35FC11F}" destId="{5081EED4-4F3B-48D4-9BBC-0696D4CC8A59}" srcOrd="2" destOrd="0" presId="urn:microsoft.com/office/officeart/2018/5/layout/IconCircleLabelList"/>
    <dgm:cxn modelId="{A5578062-AA92-4D64-A151-C6EB8BF37444}" type="presParOf" srcId="{41A1F361-A5D3-4FE5-B926-70DEB35FC11F}" destId="{771AB038-BF90-43D8-8FCD-CECCC43B4A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F95-F714-4DD5-B4C1-178BADFE775E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50EC-46C7-48AB-95A6-6333CEDEDE9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Description du projet</a:t>
          </a:r>
          <a:endParaRPr lang="en-US" sz="1900" kern="1200"/>
        </a:p>
      </dsp:txBody>
      <dsp:txXfrm>
        <a:off x="127800" y="2358828"/>
        <a:ext cx="1800000" cy="720000"/>
      </dsp:txXfrm>
    </dsp:sp>
    <dsp:sp modelId="{CBA114CC-0D84-41A0-9C8F-69B72D0176D6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3AD-DD89-40D3-A73F-84E4B6CF51B6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Détection «manuelle»</a:t>
          </a:r>
          <a:endParaRPr lang="en-US" sz="1900" kern="1200" dirty="0"/>
        </a:p>
      </dsp:txBody>
      <dsp:txXfrm>
        <a:off x="2242800" y="2358828"/>
        <a:ext cx="1800000" cy="720000"/>
      </dsp:txXfrm>
    </dsp:sp>
    <dsp:sp modelId="{C8E959D2-8C2B-4B89-AA09-949B3C2FF609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9092-69C1-436F-90D1-4B3BC8E52E7A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d’IA</a:t>
          </a:r>
          <a:endParaRPr lang="en-US" sz="1900" kern="1200"/>
        </a:p>
      </dsp:txBody>
      <dsp:txXfrm>
        <a:off x="4357800" y="2358828"/>
        <a:ext cx="1800000" cy="720000"/>
      </dsp:txXfrm>
    </dsp:sp>
    <dsp:sp modelId="{E13C6571-DC6C-436A-8A83-6A3485728987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260C-3308-4FB6-B087-3AE94D5DE0D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Limite du projet et suggestions</a:t>
          </a:r>
          <a:endParaRPr lang="en-US" sz="1900" kern="1200"/>
        </a:p>
      </dsp:txBody>
      <dsp:txXfrm>
        <a:off x="6472800" y="2358828"/>
        <a:ext cx="1800000" cy="720000"/>
      </dsp:txXfrm>
    </dsp:sp>
    <dsp:sp modelId="{3CF7944D-1B3B-4F56-8149-C7D14163E6A0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49FA-39AD-4FDC-B0D5-AE236749C32D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E5E6-A03C-4671-B2F5-B2043C7E81A5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A7450-841D-4A64-929B-43C0F5B1D7BA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147-8675-407D-BC95-CCA9D8A9BB1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Choix du meilleur modèle (</a:t>
          </a:r>
          <a:r>
            <a:rPr lang="fr-FR" sz="1600" b="0" i="0" kern="1200" dirty="0" err="1"/>
            <a:t>Linear</a:t>
          </a:r>
          <a:r>
            <a:rPr lang="fr-FR" sz="1600" b="0" i="0" kern="1200" dirty="0"/>
            <a:t> </a:t>
          </a:r>
          <a:r>
            <a:rPr lang="fr-FR" sz="1600" b="0" i="0" kern="1200" dirty="0" err="1"/>
            <a:t>regression</a:t>
          </a:r>
          <a:r>
            <a:rPr lang="fr-FR" sz="1600" b="0" i="0" kern="1200" dirty="0"/>
            <a:t>, </a:t>
          </a:r>
          <a:r>
            <a:rPr lang="fr-FR" sz="1600" b="0" i="0" kern="1200" dirty="0" err="1"/>
            <a:t>random</a:t>
          </a:r>
          <a:r>
            <a:rPr lang="fr-FR" sz="1600" b="0" i="0" kern="1200" dirty="0"/>
            <a:t> </a:t>
          </a:r>
          <a:r>
            <a:rPr lang="fr-FR" sz="1600" b="0" i="0" kern="1200" dirty="0" err="1"/>
            <a:t>forest</a:t>
          </a:r>
          <a:r>
            <a:rPr lang="fr-FR" sz="1600" b="0" i="0" kern="1200" dirty="0"/>
            <a:t>, neural networks</a:t>
          </a:r>
          <a:r>
            <a:rPr lang="fr-FR" sz="1600" kern="1200" dirty="0"/>
            <a:t>)</a:t>
          </a:r>
          <a:endParaRPr lang="en-US" sz="1600" kern="1200" dirty="0"/>
        </a:p>
      </dsp:txBody>
      <dsp:txXfrm>
        <a:off x="71196" y="3169973"/>
        <a:ext cx="3093750" cy="720000"/>
      </dsp:txXfrm>
    </dsp:sp>
    <dsp:sp modelId="{3EF549B1-F6AA-4510-A811-476EBF7B5BCA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accent2">
            <a:hueOff val="1504748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0A2-6E85-4C93-A2E4-C328AA8198E3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399F-B621-4154-A814-B0400DC3747D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Training</a:t>
          </a:r>
          <a:endParaRPr lang="en-US" sz="1600" kern="1200" dirty="0"/>
        </a:p>
      </dsp:txBody>
      <dsp:txXfrm>
        <a:off x="3706353" y="3169973"/>
        <a:ext cx="3093750" cy="720000"/>
      </dsp:txXfrm>
    </dsp:sp>
    <dsp:sp modelId="{BC1EF5E1-A251-4E72-A191-6A9A433F1608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accent2">
            <a:hueOff val="3009497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F58A-95DE-49D8-AAC4-CCF6733726D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B038-BF90-43D8-8FCD-CECCC43B4AEE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Validation</a:t>
          </a:r>
          <a:endParaRPr lang="en-US" sz="1600" kern="1200"/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B4B6772B-3810-49DB-AC36-4B257B99E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B0A3A-7E26-4198-9710-0EF9C13F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</a:rPr>
              <a:t>Detection de fraude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D784C-10E4-4D67-B6AA-2D926CD8B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dirty="0" err="1">
                <a:solidFill>
                  <a:schemeClr val="bg1"/>
                </a:solidFill>
              </a:rPr>
              <a:t>Clement</a:t>
            </a:r>
            <a:r>
              <a:rPr lang="fr-FR" sz="1200" dirty="0">
                <a:solidFill>
                  <a:schemeClr val="bg1"/>
                </a:solidFill>
              </a:rPr>
              <a:t> Marie-Brisson</a:t>
            </a: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Yolène </a:t>
            </a:r>
            <a:r>
              <a:rPr lang="fr-FR" sz="1200" dirty="0" err="1">
                <a:solidFill>
                  <a:schemeClr val="bg1"/>
                </a:solidFill>
              </a:rPr>
              <a:t>Moysan</a:t>
            </a:r>
            <a:endParaRPr lang="fr-FR" sz="12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Alexis Guillotin</a:t>
            </a:r>
          </a:p>
        </p:txBody>
      </p:sp>
    </p:spTree>
    <p:extLst>
      <p:ext uri="{BB962C8B-B14F-4D97-AF65-F5344CB8AC3E}">
        <p14:creationId xmlns:p14="http://schemas.microsoft.com/office/powerpoint/2010/main" val="41965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Term frequency–inverse document frequency (</a:t>
            </a:r>
            <a:r>
              <a:rPr lang="en-US" b="1" dirty="0" err="1"/>
              <a:t>tf-idf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Le </a:t>
            </a:r>
            <a:r>
              <a:rPr lang="fr-FR" sz="2000" b="1" i="0" dirty="0" err="1">
                <a:effectLst/>
                <a:latin typeface="Arial" panose="020B0604020202020204" pitchFamily="34" charset="0"/>
              </a:rPr>
              <a:t>tf-idf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 est une méthode de pondération. Cette mesure statistique permet d'évaluer l'importance d'un terme contenu dans un document, relativement à une collection ou un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corpus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. Le poids augmente proportionnellement au nombre d'occurrences du mot dans le document.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D963F-EDD8-491F-BE79-8B01500B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4" y="4646295"/>
            <a:ext cx="1737511" cy="64013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F401E-3A18-4D40-ABCB-2A37754D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5" y="4642484"/>
            <a:ext cx="2484335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D0222-BC35-43F8-8CBB-933639A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03" y="4798707"/>
            <a:ext cx="233954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Sparse matrix</a:t>
            </a:r>
            <a:endParaRPr lang="fr-FR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Le résultat du calcul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 est une matrice de dimensions N </a:t>
            </a:r>
            <a:r>
              <a:rPr lang="fr-FR" sz="2000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D, c'est-à-dire nombre de documents multiplié par la taille du dictionnaire, remplie de valeurs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qui servent de caractéristiques.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/>
              <a:t>Dimensionality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A83C5-040E-45B4-9FC4-ED60CC42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85043"/>
            <a:ext cx="6846363" cy="3936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4F19B90-1463-424F-8243-6124882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building</a:t>
            </a:r>
            <a:endParaRPr lang="fr-FR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5065203-8EE1-4D79-8567-7D7F7AC1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5E8B99A9-82C7-43FB-A199-062CC5E85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79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2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39026-A648-4B3A-8BBC-6E9363C9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Limites du projet et suggestions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ampoule">
            <a:extLst>
              <a:ext uri="{FF2B5EF4-FFF2-40B4-BE49-F238E27FC236}">
                <a16:creationId xmlns:a16="http://schemas.microsoft.com/office/drawing/2014/main" id="{B733FD63-5F59-45EB-93F4-B81565AE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6F8D67C6-D7E2-44D1-929E-C487F3B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6077B-CF53-42B5-AE4F-C599EA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5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oupe sur arrière-plan clair">
            <a:extLst>
              <a:ext uri="{FF2B5EF4-FFF2-40B4-BE49-F238E27FC236}">
                <a16:creationId xmlns:a16="http://schemas.microsoft.com/office/drawing/2014/main" id="{9E1C48AD-7F2F-4EBC-A517-B808476E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DC563-9ACF-4C67-9656-E7F237B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Merci de votre attention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000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95806-84FD-41E6-A38C-675C5569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9B4F90-3501-4601-8598-DE2C6666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62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36D-255A-4583-92AA-CD8E49B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/>
              <a:t>Description du projet</a:t>
            </a:r>
            <a:endParaRPr lang="fr-FR" b="1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7CF4001-2964-49F1-8348-7A264872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11" y="2459615"/>
            <a:ext cx="2854541" cy="3694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661D40-7ECC-4708-8EBE-E11D9598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8" y="2182596"/>
            <a:ext cx="32826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6513"/>
            <a:ext cx="3438144" cy="12294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4400" b="1" dirty="0"/>
              <a:t>Détection «Manuelle»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B67D92-4AE0-43BC-8C57-6DEB9E12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22" y="1161289"/>
            <a:ext cx="7452796" cy="434125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B362CD-0088-462A-A74A-0B95D019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668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700" dirty="0"/>
              <a:t>RÉSULTAT :</a:t>
            </a:r>
          </a:p>
          <a:p>
            <a:r>
              <a:rPr lang="fr-FR" sz="1700" dirty="0"/>
              <a:t>Les fichiers 4 et 6 sont des fraudes avérées.</a:t>
            </a:r>
          </a:p>
          <a:p>
            <a:r>
              <a:rPr lang="fr-FR" sz="1700" dirty="0"/>
              <a:t>Le fichier 5 est une suspicion de fraude</a:t>
            </a:r>
          </a:p>
          <a:p>
            <a:r>
              <a:rPr lang="fr-FR" sz="1700" dirty="0"/>
              <a:t>Les fraudes sont donc bien détectées</a:t>
            </a:r>
          </a:p>
          <a:p>
            <a:pPr marL="0" indent="0">
              <a:buNone/>
            </a:pPr>
            <a:r>
              <a:rPr lang="fr-FR" sz="1700" dirty="0"/>
              <a:t>LIMITES :</a:t>
            </a:r>
          </a:p>
          <a:p>
            <a:r>
              <a:rPr lang="fr-FR" sz="1700" dirty="0"/>
              <a:t>Pas d’IA</a:t>
            </a:r>
          </a:p>
          <a:p>
            <a:r>
              <a:rPr lang="fr-FR" sz="1700" dirty="0"/>
              <a:t>Fonctionne pour d’autres formats de fichiers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6857B6-1CAF-4D6E-A457-2BB408A6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674369"/>
            <a:ext cx="6656832" cy="540867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7239DE0-96FD-4CF8-9CB3-AB8CBCF1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87" y="633619"/>
            <a:ext cx="4023360" cy="1512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b="1" dirty="0"/>
              <a:t>Détection «Manuelle»</a:t>
            </a:r>
          </a:p>
        </p:txBody>
      </p:sp>
    </p:spTree>
    <p:extLst>
      <p:ext uri="{BB962C8B-B14F-4D97-AF65-F5344CB8AC3E}">
        <p14:creationId xmlns:p14="http://schemas.microsoft.com/office/powerpoint/2010/main" val="5923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CE1703-4D18-4FE9-BA76-1928FD3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Utilisation d’IA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F92DF-0086-445D-8205-FD5F463D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83291"/>
            <a:ext cx="6846363" cy="5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b="1" dirty="0"/>
              <a:t>NLP : Natural </a:t>
            </a:r>
            <a:r>
              <a:rPr lang="fr-FR" b="1"/>
              <a:t>Language</a:t>
            </a:r>
            <a:r>
              <a:rPr lang="fr-FR" b="1" dirty="0"/>
              <a:t> </a:t>
            </a:r>
            <a:r>
              <a:rPr lang="fr-FR" b="1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5B6E8-3281-4D00-B483-CE6181E4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Arial" panose="020B0604020202020204" pitchFamily="34" charset="0"/>
              </a:rPr>
              <a:t>Le</a:t>
            </a:r>
            <a:r>
              <a:rPr lang="fr-FR" sz="2000" b="1" i="0">
                <a:effectLst/>
                <a:latin typeface="Arial" panose="020B0604020202020204" pitchFamily="34" charset="0"/>
              </a:rPr>
              <a:t> Natural Language Processing</a:t>
            </a:r>
            <a:r>
              <a:rPr lang="fr-FR" sz="2000" b="0" i="0">
                <a:effectLst/>
                <a:latin typeface="Arial" panose="020B0604020202020204" pitchFamily="34" charset="0"/>
              </a:rPr>
              <a:t>(abr. </a:t>
            </a:r>
            <a:r>
              <a:rPr lang="fr-FR" sz="2000" b="1" i="0">
                <a:effectLst/>
                <a:latin typeface="Arial" panose="020B0604020202020204" pitchFamily="34" charset="0"/>
              </a:rPr>
              <a:t>NLP</a:t>
            </a:r>
            <a:r>
              <a:rPr lang="fr-FR" sz="2000" b="0" i="0">
                <a:effectLst/>
                <a:latin typeface="Arial" panose="020B0604020202020204" pitchFamily="34" charset="0"/>
              </a:rPr>
              <a:t>), est un domaine multidisciplinaire impliquant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 et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intelligence artificielle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créer des outils de traitement de la langue naturelle pour diverses applications. Il ne doit pas être confondu avec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 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comprendre les langues au moyen d'outils informatiques.</a:t>
            </a:r>
            <a:endParaRPr lang="fr-FR" sz="2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700" b="1"/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E120B3A-427E-42A3-BDD6-3ECCBFC7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Stopwords</a:t>
            </a:r>
            <a:r>
              <a:rPr lang="fr-FR" sz="2000" dirty="0"/>
              <a:t> (ex: a, et, ou, puis etc…) </a:t>
            </a:r>
          </a:p>
          <a:p>
            <a:r>
              <a:rPr lang="fr-FR" sz="2000" dirty="0"/>
              <a:t>Lemmatisation (ex: marche ; </a:t>
            </a:r>
            <a:r>
              <a:rPr lang="en-US" sz="2000" dirty="0"/>
              <a:t>‘marcher', ‘</a:t>
            </a:r>
            <a:r>
              <a:rPr lang="en-US" sz="2000" dirty="0" err="1"/>
              <a:t>marché</a:t>
            </a:r>
            <a:r>
              <a:rPr lang="en-US" sz="2000" dirty="0"/>
              <a:t>', ‘</a:t>
            </a:r>
            <a:r>
              <a:rPr lang="en-US" sz="2000" dirty="0" err="1"/>
              <a:t>marchons</a:t>
            </a:r>
            <a:r>
              <a:rPr lang="en-US" sz="2000" dirty="0"/>
              <a:t>’</a:t>
            </a:r>
            <a:r>
              <a:rPr lang="fr-FR" sz="2000" dirty="0"/>
              <a:t>)</a:t>
            </a:r>
          </a:p>
          <a:p>
            <a:r>
              <a:rPr lang="fr-FR" sz="2000" dirty="0"/>
              <a:t>Convertir le texte dans une forme standard</a:t>
            </a:r>
          </a:p>
          <a:p>
            <a:r>
              <a:rPr lang="fr-FR" sz="2000" dirty="0"/>
              <a:t>Réduire la taille du texte</a:t>
            </a:r>
          </a:p>
          <a:p>
            <a:r>
              <a:rPr lang="fr-FR" sz="2000" dirty="0"/>
              <a:t>Bag-of-</a:t>
            </a:r>
            <a:r>
              <a:rPr lang="fr-FR" sz="2000" dirty="0" err="1"/>
              <a:t>Words</a:t>
            </a:r>
            <a:endParaRPr lang="fr-FR" sz="2000" dirty="0"/>
          </a:p>
          <a:p>
            <a:r>
              <a:rPr lang="en-US" sz="2000" dirty="0"/>
              <a:t>term frequency–inverse document frequency</a:t>
            </a:r>
            <a:endParaRPr lang="fr-FR" sz="20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Bag-of-Words</a:t>
            </a:r>
            <a:endParaRPr lang="fr-FR" b="1" i="0">
              <a:effectLst/>
              <a:latin typeface="so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harter"/>
              </a:rPr>
              <a:t>C’est</a:t>
            </a:r>
            <a:r>
              <a:rPr lang="en-US" sz="2000" b="0" i="0" dirty="0">
                <a:effectLst/>
                <a:latin typeface="charter"/>
              </a:rPr>
              <a:t> </a:t>
            </a:r>
            <a:r>
              <a:rPr lang="en-US" sz="2000" b="0" i="0" dirty="0" err="1">
                <a:effectLst/>
                <a:latin typeface="charter"/>
              </a:rPr>
              <a:t>une</a:t>
            </a:r>
            <a:r>
              <a:rPr lang="en-US" sz="2000" b="0" i="0" dirty="0">
                <a:effectLst/>
                <a:latin typeface="charter"/>
              </a:rPr>
              <a:t> representation </a:t>
            </a:r>
            <a:r>
              <a:rPr lang="en-US" sz="2000" b="0" i="0" dirty="0" err="1">
                <a:effectLst/>
                <a:latin typeface="charter"/>
              </a:rPr>
              <a:t>simplifiée</a:t>
            </a:r>
            <a:r>
              <a:rPr lang="en-US" sz="2000" b="0" i="0" dirty="0">
                <a:effectLst/>
                <a:latin typeface="charter"/>
              </a:rPr>
              <a:t> d’un </a:t>
            </a:r>
            <a:r>
              <a:rPr lang="en-US" sz="2000" b="0" i="0" dirty="0" err="1">
                <a:effectLst/>
                <a:latin typeface="charter"/>
              </a:rPr>
              <a:t>texte</a:t>
            </a:r>
            <a:r>
              <a:rPr lang="en-US" sz="2000" b="0" i="0" dirty="0"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Exemple</a:t>
            </a:r>
            <a:r>
              <a:rPr lang="en-US" sz="2000" b="0" i="0" u="sng" dirty="0">
                <a:effectLst/>
                <a:latin typeface="charter"/>
              </a:rPr>
              <a:t> : 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charter"/>
              </a:rPr>
              <a:t>Bonjour à tous, et bonjour à toi Pierre.</a:t>
            </a: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Resultat</a:t>
            </a:r>
            <a:r>
              <a:rPr lang="en-US" sz="2000" b="0" i="0" u="sng" dirty="0">
                <a:effectLst/>
                <a:latin typeface="charter"/>
              </a:rPr>
              <a:t> : </a:t>
            </a:r>
            <a:r>
              <a:rPr lang="en-US" sz="2000" b="0" i="0" dirty="0">
                <a:effectLst/>
                <a:latin typeface="charter"/>
              </a:rPr>
              <a:t>{“bonjour":</a:t>
            </a:r>
            <a:r>
              <a:rPr lang="en-US" sz="2000" dirty="0">
                <a:latin typeface="charter"/>
              </a:rPr>
              <a:t>2</a:t>
            </a:r>
            <a:r>
              <a:rPr lang="en-US" sz="2000" b="0" i="0" dirty="0">
                <a:effectLst/>
                <a:latin typeface="charter"/>
              </a:rPr>
              <a:t>,“tous":1,“toi":1,“Pierre"}</a:t>
            </a:r>
          </a:p>
          <a:p>
            <a:pPr marL="0" indent="0">
              <a:buNone/>
            </a:pP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70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Grand écran</PresentationFormat>
  <Paragraphs>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charter</vt:lpstr>
      <vt:lpstr>sohne</vt:lpstr>
      <vt:lpstr>AccentBoxVTI</vt:lpstr>
      <vt:lpstr>Detection de fraude</vt:lpstr>
      <vt:lpstr>Sommaire</vt:lpstr>
      <vt:lpstr>Description du projet</vt:lpstr>
      <vt:lpstr>Détection «Manuelle»</vt:lpstr>
      <vt:lpstr>Détection «Manuelle»</vt:lpstr>
      <vt:lpstr>Utilisation d’IA</vt:lpstr>
      <vt:lpstr>NLP : Natural Language Processing</vt:lpstr>
      <vt:lpstr>Preprocessing</vt:lpstr>
      <vt:lpstr>Bag-of-Words</vt:lpstr>
      <vt:lpstr>Term frequency–inverse document frequency (tf-idf)</vt:lpstr>
      <vt:lpstr>Sparse matrix</vt:lpstr>
      <vt:lpstr>Dimensionality Reduction</vt:lpstr>
      <vt:lpstr>Model building</vt:lpstr>
      <vt:lpstr>Limites du projet et suggestions</vt:lpstr>
      <vt:lpstr>Conclusion</vt:lpstr>
      <vt:lpstr>Merci de votre attention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fraude</dc:title>
  <dc:creator>Alexis Guillotin</dc:creator>
  <cp:lastModifiedBy>Clément Marie</cp:lastModifiedBy>
  <cp:revision>12</cp:revision>
  <dcterms:created xsi:type="dcterms:W3CDTF">2021-12-07T19:31:48Z</dcterms:created>
  <dcterms:modified xsi:type="dcterms:W3CDTF">2021-12-08T08:53:37Z</dcterms:modified>
</cp:coreProperties>
</file>