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 Black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Black-boldItalic.fntdata"/><Relationship Id="rId10" Type="http://schemas.openxmlformats.org/officeDocument/2006/relationships/font" Target="fonts/NunitoBlack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1cadcc6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1cadcc6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cadcc62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cadcc62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1cadcc62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1cadcc6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3750" y="330200"/>
            <a:ext cx="38148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Welcome to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48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the role of a Software Engineer helping companies, like Google and Amazon, solve their issues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8" y="1643300"/>
            <a:ext cx="42005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83750" y="330200"/>
            <a:ext cx="38148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Product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681000" y="1200200"/>
            <a:ext cx="160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619350" y="1200200"/>
            <a:ext cx="190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755850" y="1200200"/>
            <a:ext cx="198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2289000" y="1515450"/>
            <a:ext cx="1330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5524650" y="1519950"/>
            <a:ext cx="12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25" y="1748875"/>
            <a:ext cx="3079425" cy="217350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00" y="2181274"/>
            <a:ext cx="3057581" cy="217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293" y="2571750"/>
            <a:ext cx="3086718" cy="217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83750" y="330200"/>
            <a:ext cx="38148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Problem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1700" y="141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Opportunities </a:t>
            </a:r>
            <a:r>
              <a:rPr lang="en"/>
              <a:t>is an important element that is missing for students and aspiring software engineers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11700" y="2432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Innovation </a:t>
            </a:r>
            <a:r>
              <a:rPr lang="en"/>
              <a:t>from an outside audience is a constant missing element that would benefit company success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344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There’s no easy way </a:t>
            </a:r>
            <a:r>
              <a:rPr lang="en"/>
              <a:t>to earn SWE experience as expectations for positions are very high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83750" y="330200"/>
            <a:ext cx="38148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Solution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311700" y="1419850"/>
            <a:ext cx="85206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web platform </a:t>
            </a:r>
            <a:r>
              <a:rPr lang="en"/>
              <a:t>that solves problems for both engineers and companies by: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699025" y="2590800"/>
            <a:ext cx="24366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Assigning Tasks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fresh-minded Engineers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353700" y="2590800"/>
            <a:ext cx="24366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Gain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an aspiring Engineer</a:t>
            </a:r>
            <a:endParaRPr sz="1400"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6395700" y="2590800"/>
            <a:ext cx="24366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Gain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the company’s success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