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2EE2-F540-4503-B751-802BCD75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6287F-D4EB-477A-A631-991E271B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A49A5-C4E4-49B3-ACB3-8D479FEE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6EB15-CA46-4419-BC1C-0D9177E1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BB67B-48B9-4722-94F3-69F6DFE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31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430AF-7165-4039-87A6-F5256C83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41E88-C42D-4B72-88E2-DF796596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17BA3-FBE8-435F-A74E-4627828A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8564F-EFA5-485D-95DF-EA8B222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24A6A-EF0C-4049-BFF8-C4B023DD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5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6E769-3A1D-408B-8862-EC513EFD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2C4456-2499-4DAE-AD80-11ECBA50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867A8-1ABB-45D2-887D-F84E636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A596-0A78-464F-A0BF-F455040D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E3675-8509-4244-BAB4-27CD95D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4F2D-21E2-4AFB-B5DB-5750469B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51DB0-B2C9-47C3-8BA4-D96F9BA9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0DB93-D6EB-4C70-B403-5A36C4FA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518BB-E493-4FC6-B09A-1DE38EAB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E8D36-8E33-4823-A89E-28E61032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1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94D0-D49F-43AC-BDF9-DB2D5D8B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33625-221D-41A3-BD55-C35BAA18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DC339-830E-4B57-B954-C6432EE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32994-4F66-4E59-9AC3-DAC9D2E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A278A-402F-4C30-B39D-21D9C2EA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6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A7FCC-C64E-4E74-8027-34D0DBCA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FE3A0-8DD1-4772-9C82-800563B6A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3FF8D-DFA5-499D-86F2-D77C9B054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18DAF-6351-4776-AC96-254793C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EBC26E-7C83-4DE4-8BC9-73D0DAC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25D1A-459D-4B67-BDE1-23A226E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266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14DA8-56FF-4D13-9ED6-5FD82B4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89181-2AA9-48B8-98C0-340FCCB9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4D07A-3F8E-4975-AFF4-ACCDC965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B7DC53-7761-444A-BE16-338CEDD5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A866C7-4DF0-42F4-9D48-3BD01AFAB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C313F2-E8D0-4C3A-BAB2-C3E3333D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38E9C8-1DD5-4564-9864-FCCC14D4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83AD2E-44F7-4710-93B4-36867682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01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AD81-4EBC-4EB5-A38E-FA3EB4CE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9F9052-8FDF-4487-A018-E2B89B75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16B47A-A1AD-4583-AF2F-8475D863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5F4C2-D07D-4483-AFCC-41EDC5BE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42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4240B1-35AA-4AA0-A28A-7ED8560F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F7555D-9938-4FCE-A3EB-64B28EDA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3B879-C555-4AC3-B464-03446EA9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D8325-0BBC-4006-9AB6-8A39E419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673E7-9C4B-4C87-9EA7-E9CED0B3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16EAB-5607-4F0E-9CD6-DCD42618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C2C70-6F61-4DB6-8F98-36475156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645A6-37B3-4862-930F-0F6F95D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C7AA38-AD67-43A0-AFA8-58C40869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6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8A920-18A4-4677-9287-4F8BEF4D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7294A9-3433-4BE8-A37F-65735C88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EF05F4-8C5F-42B9-B51C-DE599C28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AA662-3CAF-4B76-B03E-761BD04D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C1D6A-D9DB-41B8-8E5B-1B20BC48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9BA70-B5EB-4837-8FFB-8C59DFB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9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9CAA9B-8B35-47FF-AAC7-03BC20EB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97579A-D76D-48E6-8F9A-D29CB8F3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69F48-16C1-45FE-8BA6-EFF2510F7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A722-27BA-41EF-921B-052D64192421}" type="datetimeFigureOut">
              <a:rPr lang="es-PE" smtClean="0"/>
              <a:t>5/09/2019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924A8-B939-4230-AB83-EBB77B4D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FCDE5-C948-41DF-84BC-86DF96EFA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AA6A-E5A5-496C-B3C8-5A0D6C1A90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1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B95A-2068-4654-9A7F-A22B8B69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5FC45-6511-4861-B439-04941E95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GraphQL</a:t>
            </a:r>
            <a:endParaRPr lang="es-PE" dirty="0"/>
          </a:p>
          <a:p>
            <a:pPr lvl="1"/>
            <a:r>
              <a:rPr lang="es-PE" dirty="0"/>
              <a:t>Desarrollado por Facebook y publicado el 2015</a:t>
            </a:r>
          </a:p>
          <a:p>
            <a:pPr lvl="1"/>
            <a:r>
              <a:rPr lang="es-PE" dirty="0"/>
              <a:t>Lenguaje de manipulación y consulta de datos para API</a:t>
            </a:r>
          </a:p>
          <a:p>
            <a:r>
              <a:rPr lang="es-PE" dirty="0"/>
              <a:t>AWS </a:t>
            </a:r>
            <a:r>
              <a:rPr lang="es-PE" dirty="0" err="1"/>
              <a:t>AppSync</a:t>
            </a:r>
            <a:endParaRPr lang="es-PE" dirty="0"/>
          </a:p>
          <a:p>
            <a:pPr lvl="1"/>
            <a:r>
              <a:rPr lang="es-PE" dirty="0"/>
              <a:t>Simplifica el desarrollo</a:t>
            </a:r>
          </a:p>
          <a:p>
            <a:pPr lvl="1"/>
            <a:r>
              <a:rPr lang="es-PE" dirty="0"/>
              <a:t>Utiliza GRAPHQL	</a:t>
            </a:r>
          </a:p>
          <a:p>
            <a:pPr lvl="1"/>
            <a:r>
              <a:rPr lang="es-PE" dirty="0"/>
              <a:t>Acceso sin conexión</a:t>
            </a:r>
          </a:p>
          <a:p>
            <a:r>
              <a:rPr lang="es-PE" dirty="0"/>
              <a:t>AWS </a:t>
            </a:r>
            <a:r>
              <a:rPr lang="es-PE" dirty="0" err="1"/>
              <a:t>Amplify</a:t>
            </a:r>
            <a:endParaRPr lang="es-PE" dirty="0"/>
          </a:p>
          <a:p>
            <a:pPr lvl="1"/>
            <a:r>
              <a:rPr lang="es-PE" dirty="0"/>
              <a:t>Facilita integración </a:t>
            </a:r>
            <a:r>
              <a:rPr lang="es-PE" dirty="0" err="1"/>
              <a:t>backend</a:t>
            </a:r>
            <a:r>
              <a:rPr lang="es-PE" dirty="0"/>
              <a:t> y Frontend</a:t>
            </a:r>
          </a:p>
          <a:p>
            <a:pPr lvl="1"/>
            <a:r>
              <a:rPr lang="es-PE" dirty="0"/>
              <a:t>Es una </a:t>
            </a:r>
            <a:r>
              <a:rPr lang="es-PE" dirty="0" err="1"/>
              <a:t>libreria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75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90F0A-4286-44E6-91B6-F132CCDD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3B02E-8B39-49C7-8E15-EF4B025C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D29FD1-4DE0-47E5-B9B4-554CD9C3F918}"/>
              </a:ext>
            </a:extLst>
          </p:cNvPr>
          <p:cNvSpPr/>
          <p:nvPr/>
        </p:nvSpPr>
        <p:spPr>
          <a:xfrm>
            <a:off x="1451728" y="2903456"/>
            <a:ext cx="1828800" cy="2017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Departamentos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83F6B8-F9AF-4099-A91D-E584A271BE54}"/>
              </a:ext>
            </a:extLst>
          </p:cNvPr>
          <p:cNvSpPr/>
          <p:nvPr/>
        </p:nvSpPr>
        <p:spPr>
          <a:xfrm>
            <a:off x="5181600" y="2903456"/>
            <a:ext cx="1828800" cy="2017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Empleados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98B448-053C-4BEC-B6CC-FBBEF2C8B3FE}"/>
              </a:ext>
            </a:extLst>
          </p:cNvPr>
          <p:cNvSpPr/>
          <p:nvPr/>
        </p:nvSpPr>
        <p:spPr>
          <a:xfrm>
            <a:off x="9051303" y="2903456"/>
            <a:ext cx="1828800" cy="2017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Proyectos</a:t>
            </a:r>
          </a:p>
        </p:txBody>
      </p:sp>
    </p:spTree>
    <p:extLst>
      <p:ext uri="{BB962C8B-B14F-4D97-AF65-F5344CB8AC3E}">
        <p14:creationId xmlns:p14="http://schemas.microsoft.com/office/powerpoint/2010/main" val="35993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FBF57-14E6-445D-9CE2-55B8955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BF08D-1DC1-44A8-BC9D-9DCF93B8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departamento tiene un manager (1:1)</a:t>
            </a:r>
          </a:p>
          <a:p>
            <a:r>
              <a:rPr lang="es-PE" dirty="0"/>
              <a:t>Un departamento tiene muchos empleados (1:M)</a:t>
            </a:r>
          </a:p>
          <a:p>
            <a:r>
              <a:rPr lang="es-PE" dirty="0"/>
              <a:t>Un proyecto tiene muchos empleados y también un empleado puede ser asignado a muchos proyectos (M:M)</a:t>
            </a:r>
          </a:p>
        </p:txBody>
      </p:sp>
    </p:spTree>
    <p:extLst>
      <p:ext uri="{BB962C8B-B14F-4D97-AF65-F5344CB8AC3E}">
        <p14:creationId xmlns:p14="http://schemas.microsoft.com/office/powerpoint/2010/main" val="2050801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Herramientas</vt:lpstr>
      <vt:lpstr>Estructura</vt:lpstr>
      <vt:lpstr>Relaciones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</dc:title>
  <dc:creator>Alexis Jesus Peralta Holyoak</dc:creator>
  <cp:lastModifiedBy>Alexis Jesus Peralta Holyoak</cp:lastModifiedBy>
  <cp:revision>3</cp:revision>
  <dcterms:created xsi:type="dcterms:W3CDTF">2019-09-05T16:35:24Z</dcterms:created>
  <dcterms:modified xsi:type="dcterms:W3CDTF">2019-09-05T17:07:11Z</dcterms:modified>
</cp:coreProperties>
</file>