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CC6073-BD50-4BCB-AAA3-3F572F18490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1/21/22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8081AC-7B02-4905-B7FD-B4417379CE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98960" y="1247760"/>
            <a:ext cx="872280" cy="5171760"/>
          </a:xfrm>
          <a:prstGeom prst="downArrow">
            <a:avLst>
              <a:gd name="adj1" fmla="val 50000"/>
              <a:gd name="adj2" fmla="val 95845"/>
            </a:avLst>
          </a:prstGeom>
          <a:gradFill rotWithShape="0">
            <a:gsLst>
              <a:gs pos="0">
                <a:srgbClr val="4b0000"/>
              </a:gs>
              <a:gs pos="100000">
                <a:srgbClr val="6b0000"/>
              </a:gs>
            </a:gsLst>
            <a:lin ang="27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498960" y="236520"/>
            <a:ext cx="1124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M14R132H, 56-11 +/- AGI (n=3): Rhod2, Scenith, CD15, CD38, CD11b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1152360" y="1990440"/>
            <a:ext cx="30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1721880" y="1762200"/>
            <a:ext cx="54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Lundi 10/01 – Induction dox M14R132 (d=1/2000) – 5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Line 5"/>
          <p:cNvSpPr/>
          <p:nvPr/>
        </p:nvSpPr>
        <p:spPr>
          <a:xfrm>
            <a:off x="1152360" y="3038400"/>
            <a:ext cx="30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1652400" y="2809800"/>
            <a:ext cx="39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Lundi 19/12 – +/- AGI, +/- DMSO – 10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Line 7"/>
          <p:cNvSpPr/>
          <p:nvPr/>
        </p:nvSpPr>
        <p:spPr>
          <a:xfrm>
            <a:off x="1152360" y="4152600"/>
            <a:ext cx="30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1743120" y="3924360"/>
            <a:ext cx="677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Jeudi 27/01 – Encemencement à 0,4M/mL dans du milieu neuf – 10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Line 9"/>
          <p:cNvSpPr/>
          <p:nvPr/>
        </p:nvSpPr>
        <p:spPr>
          <a:xfrm>
            <a:off x="1152360" y="5078880"/>
            <a:ext cx="30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1576080" y="4850280"/>
            <a:ext cx="510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Vendredi 28/01 – Scenith, Rhod2+CD15+CD38, culots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2571120" y="2305080"/>
            <a:ext cx="312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Passage le mercredi et vendredi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2751120" y="3371760"/>
            <a:ext cx="275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Passage le vendredi et lundi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773640" y="6486120"/>
            <a:ext cx="1096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LibreOffice/6.3.5.2$Linux_X86_64 LibreOffice_project/30$Build-2</Application>
  <Words>110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2021-11-25T04:39:10Z</dcterms:created>
  <dc:creator>stl.sld@outlook.fr</dc:creator>
  <dc:description/>
  <dc:language>en-US</dc:language>
  <cp:lastModifiedBy/>
  <dcterms:modified xsi:type="dcterms:W3CDTF">2022-01-21T11:10:58Z</dcterms:modified>
  <cp:revision>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