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FAF57-9275-D845-9992-8BA65912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2172D-650E-CC48-82F2-EB3A3543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62848-E7A7-8F49-A944-10CEC784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7607D-F668-3A4A-B008-64FB251D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8D731-5944-F44A-BF4E-6A680E0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6FBEB-FA80-CE4A-92D0-50D9728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9E5978-8F78-C94B-BAB5-39C46888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27195-F9D3-A14E-8A3E-86069AA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31A50-9625-594D-8206-A7F2BA51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ADD4C-E314-F24E-8A69-F2B74EB7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92978B-7BF3-884E-B00B-07CB4419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C32823-9FB0-2E47-8BCA-F1750412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54662-6B04-2F47-904B-FCADBECA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6AA5C-0958-E64F-A1DA-4875AB7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06058-0334-A240-B079-7A9FCF37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03F0B-2A5D-ED46-B135-1FFC32D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F7F37-EE6E-D040-A63D-F3868197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0A2A9-F142-E948-9F9F-2A8652F7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FB85F-E2E1-E44D-B20B-8F04936D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D3FAF-D464-1A4C-9EB8-0C20C195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6A2A0-3906-D841-8AB3-B393D245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3D37C-FF92-2249-9AFB-E0DB3061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15A55-EB60-4740-A6D6-4CF800E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4D864-BEE2-CB45-9FD3-E7CC2E90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05CD7-3DA4-FF4A-A30A-043ED59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3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59E9A-7E6D-4A4A-90B0-6D375E72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C3F80-EA35-734A-9D4B-8FBD7177E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995CC-F5F2-F64A-89B1-06AAD7CB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A2436-C5B6-B640-AB4E-C019AA21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DEB2A-6F05-D741-8276-907CB6FF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06146-DE93-E945-9D84-E899B16C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2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B300-8BDF-B94E-B7E9-30851D6B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D4E2F-BA42-BB42-8D74-12A72F41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F50434-F956-0D4B-99E3-F2F0B92A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CA914C-F325-2849-AFB1-DCD51F2B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F27B37-B71C-BF47-8321-3DD6C11DA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92419-32FF-CE4E-ACC7-8816330F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7B179-4476-9B49-9926-B9454924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07291-5311-A749-9122-61467B86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9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1A85C-F8F5-104F-A0D2-0095956E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80DC4-963D-C045-9ACA-B5E7F76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671539-CCC9-D64F-8070-1126C612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D0F39-E7C4-8248-A125-FE935A9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00C170-D932-374D-B0D6-E4618A35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AA21C-4693-F44C-A89A-73824745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D794C-F6E2-7248-920B-6682F185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9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9EF14-42CB-204C-86A7-8D378AA1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5F3CE-D4B8-C04F-8307-504C58A7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39537-5C26-F547-AC79-AA903E80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CF977B-143C-5C41-B011-8C0CF875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7285F-4FF4-AF48-BB71-21B3A598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8D6DA-9086-FC43-BA2B-2E3827E1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09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0F9A0-158E-C441-859E-394407BD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68054B-B409-BA44-9D91-0D83AB64E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E13E8-23BF-2F40-8926-4C0CC37A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974B9F-429E-7A43-A263-09B7EBF2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B37A8-B47F-DD4D-9B6D-AF4BC1A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0C197-5598-3042-8BD6-D3EDFED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9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38DF3A-D81F-B243-8B70-B4380C45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8F5C06-335A-054C-B35A-DB09DBE4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883DA-3DD3-3548-A7B0-1F5AD0140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641-55FB-F54C-AF32-7027D2248AF2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B5619-A8DC-B64D-934F-EEAB0EC7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916D5-DF6E-1144-9163-F114D840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EA10-7D80-E043-9EF4-7DACFE656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5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45BAE7-F95D-2C47-AE88-5768BF222762}"/>
              </a:ext>
            </a:extLst>
          </p:cNvPr>
          <p:cNvSpPr txBox="1"/>
          <p:nvPr/>
        </p:nvSpPr>
        <p:spPr>
          <a:xfrm>
            <a:off x="500978" y="279699"/>
            <a:ext cx="112429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Functional</a:t>
            </a:r>
            <a:r>
              <a:rPr lang="fr-FR" b="1" dirty="0"/>
              <a:t> validation of </a:t>
            </a:r>
            <a:r>
              <a:rPr lang="fr-FR" b="1" dirty="0" err="1"/>
              <a:t>hierarchical</a:t>
            </a:r>
            <a:r>
              <a:rPr lang="fr-FR" b="1" dirty="0"/>
              <a:t> </a:t>
            </a:r>
            <a:r>
              <a:rPr lang="fr-FR" b="1" dirty="0" err="1"/>
              <a:t>regulatory</a:t>
            </a:r>
            <a:r>
              <a:rPr lang="fr-FR" b="1" dirty="0"/>
              <a:t> network </a:t>
            </a:r>
            <a:r>
              <a:rPr lang="fr-FR" b="1" dirty="0" err="1"/>
              <a:t>implicated</a:t>
            </a:r>
            <a:r>
              <a:rPr lang="fr-FR" b="1" dirty="0"/>
              <a:t> </a:t>
            </a:r>
            <a:r>
              <a:rPr lang="fr-FR" b="1" dirty="0" err="1"/>
              <a:t>into</a:t>
            </a:r>
            <a:r>
              <a:rPr lang="fr-FR" b="1" dirty="0"/>
              <a:t> the </a:t>
            </a:r>
            <a:r>
              <a:rPr lang="fr-FR" b="1" dirty="0" err="1"/>
              <a:t>response</a:t>
            </a:r>
            <a:r>
              <a:rPr lang="fr-FR" b="1" dirty="0"/>
              <a:t> to </a:t>
            </a:r>
            <a:r>
              <a:rPr lang="fr-FR" b="1" dirty="0" err="1"/>
              <a:t>IDHi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IDH1 mutant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à classer : deux clones HL60 (56.11high, 56.5), MOLM14, U937, THP1</a:t>
            </a:r>
          </a:p>
          <a:p>
            <a:endParaRPr lang="fr-FR" dirty="0"/>
          </a:p>
          <a:p>
            <a:r>
              <a:rPr lang="fr-FR" dirty="0"/>
              <a:t>1-treatment à </a:t>
            </a:r>
            <a:r>
              <a:rPr lang="fr-FR"/>
              <a:t>AG120 (1uM, 2 passages mini) </a:t>
            </a:r>
            <a:r>
              <a:rPr lang="fr-FR" dirty="0"/>
              <a:t>pour définir les lignées </a:t>
            </a:r>
            <a:r>
              <a:rPr lang="fr-FR" b="1" dirty="0"/>
              <a:t>NR/</a:t>
            </a:r>
            <a:r>
              <a:rPr lang="fr-FR" b="1" dirty="0" err="1"/>
              <a:t>low</a:t>
            </a:r>
            <a:r>
              <a:rPr lang="fr-FR" dirty="0"/>
              <a:t> (56.11, 56.5) </a:t>
            </a:r>
            <a:r>
              <a:rPr lang="fr-FR" i="1" dirty="0"/>
              <a:t>versus</a:t>
            </a:r>
            <a:r>
              <a:rPr lang="fr-FR" dirty="0"/>
              <a:t> R/high (MOLM14):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°</a:t>
            </a:r>
            <a:r>
              <a:rPr lang="fr-FR" dirty="0" err="1"/>
              <a:t>response</a:t>
            </a:r>
            <a:r>
              <a:rPr lang="fr-FR" dirty="0"/>
              <a:t> in </a:t>
            </a:r>
            <a:r>
              <a:rPr lang="fr-FR" dirty="0" err="1"/>
              <a:t>term</a:t>
            </a:r>
            <a:r>
              <a:rPr lang="fr-FR" dirty="0"/>
              <a:t> of </a:t>
            </a:r>
            <a:r>
              <a:rPr lang="fr-FR" dirty="0" err="1"/>
              <a:t>diff</a:t>
            </a:r>
            <a:r>
              <a:rPr lang="fr-FR" dirty="0"/>
              <a:t> (CD11b, CD14, CD15, MPO), </a:t>
            </a:r>
            <a:r>
              <a:rPr lang="fr-FR" dirty="0" err="1"/>
              <a:t>apoptosis</a:t>
            </a:r>
            <a:r>
              <a:rPr lang="fr-FR" dirty="0"/>
              <a:t>?, </a:t>
            </a:r>
            <a:r>
              <a:rPr lang="fr-FR" dirty="0" err="1"/>
              <a:t>OxPHOS</a:t>
            </a:r>
            <a:r>
              <a:rPr lang="fr-FR" dirty="0"/>
              <a:t> (OCR, ATP, </a:t>
            </a:r>
            <a:r>
              <a:rPr lang="fr-FR" dirty="0" err="1"/>
              <a:t>mitoFACS</a:t>
            </a:r>
            <a:r>
              <a:rPr lang="fr-FR" dirty="0"/>
              <a:t>)</a:t>
            </a:r>
          </a:p>
          <a:p>
            <a:r>
              <a:rPr lang="fr-FR" dirty="0"/>
              <a:t>	°in vivo? CLDX </a:t>
            </a:r>
            <a:r>
              <a:rPr lang="fr-FR" dirty="0" err="1"/>
              <a:t>assay</a:t>
            </a:r>
            <a:r>
              <a:rPr lang="fr-FR" dirty="0"/>
              <a:t>? </a:t>
            </a:r>
            <a:r>
              <a:rPr lang="fr-FR" dirty="0" err="1"/>
              <a:t>Methyl</a:t>
            </a:r>
            <a:r>
              <a:rPr lang="fr-FR" dirty="0"/>
              <a:t> cellulose </a:t>
            </a:r>
            <a:r>
              <a:rPr lang="fr-FR" dirty="0" err="1"/>
              <a:t>replating</a:t>
            </a:r>
            <a:endParaRPr lang="fr-FR" dirty="0"/>
          </a:p>
          <a:p>
            <a:r>
              <a:rPr lang="fr-FR" dirty="0"/>
              <a:t>	°sensibilité à l’AZA</a:t>
            </a:r>
          </a:p>
          <a:p>
            <a:endParaRPr lang="fr-FR" dirty="0"/>
          </a:p>
          <a:p>
            <a:r>
              <a:rPr lang="fr-FR" dirty="0"/>
              <a:t>	°</a:t>
            </a:r>
            <a:r>
              <a:rPr lang="fr-FR" dirty="0" err="1"/>
              <a:t>centrality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avec </a:t>
            </a:r>
            <a:r>
              <a:rPr lang="fr-FR" dirty="0" err="1"/>
              <a:t>RNAseq</a:t>
            </a:r>
            <a:r>
              <a:rPr lang="fr-FR" dirty="0"/>
              <a:t>, </a:t>
            </a:r>
            <a:r>
              <a:rPr lang="fr-FR" dirty="0" err="1"/>
              <a:t>methylation</a:t>
            </a:r>
            <a:r>
              <a:rPr lang="fr-FR" dirty="0"/>
              <a:t> </a:t>
            </a:r>
            <a:r>
              <a:rPr lang="fr-FR" dirty="0" err="1"/>
              <a:t>enhancers</a:t>
            </a:r>
            <a:r>
              <a:rPr lang="fr-FR" dirty="0"/>
              <a:t>, contact </a:t>
            </a:r>
            <a:r>
              <a:rPr lang="fr-FR" dirty="0" err="1"/>
              <a:t>chromatin</a:t>
            </a:r>
            <a:r>
              <a:rPr lang="fr-FR" dirty="0"/>
              <a:t>/</a:t>
            </a:r>
            <a:r>
              <a:rPr lang="fr-FR" dirty="0" err="1"/>
              <a:t>ATACseq</a:t>
            </a:r>
            <a:r>
              <a:rPr lang="fr-FR" dirty="0"/>
              <a:t>?</a:t>
            </a:r>
          </a:p>
          <a:p>
            <a:r>
              <a:rPr lang="fr-FR" dirty="0"/>
              <a:t>	°cibles MYC, RELA, RXRA, HIF1a, CREB1, </a:t>
            </a:r>
            <a:r>
              <a:rPr lang="fr-FR" dirty="0" err="1"/>
              <a:t>NFKb</a:t>
            </a:r>
            <a:r>
              <a:rPr lang="fr-FR" dirty="0"/>
              <a:t>, MYB, </a:t>
            </a:r>
            <a:r>
              <a:rPr lang="fr-FR" dirty="0" err="1"/>
              <a:t>PPARg</a:t>
            </a:r>
            <a:r>
              <a:rPr lang="fr-FR" dirty="0"/>
              <a:t>, CEBPA, STAT3, ATF4, PI3K/AKT or MAPK </a:t>
            </a:r>
            <a:r>
              <a:rPr lang="fr-FR" dirty="0" err="1"/>
              <a:t>signaling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	°Validation sur patients TUH </a:t>
            </a:r>
            <a:r>
              <a:rPr lang="fr-FR" dirty="0" err="1"/>
              <a:t>before</a:t>
            </a:r>
            <a:r>
              <a:rPr lang="fr-FR" dirty="0"/>
              <a:t> and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IDHi</a:t>
            </a:r>
            <a:endParaRPr lang="fr-FR" dirty="0"/>
          </a:p>
          <a:p>
            <a:endParaRPr lang="fr-FR" dirty="0"/>
          </a:p>
          <a:p>
            <a:r>
              <a:rPr lang="fr-FR" dirty="0"/>
              <a:t>2-other </a:t>
            </a:r>
            <a:r>
              <a:rPr lang="fr-FR" dirty="0" err="1"/>
              <a:t>treatments</a:t>
            </a:r>
            <a:r>
              <a:rPr lang="fr-FR" dirty="0"/>
              <a:t>: </a:t>
            </a:r>
            <a:r>
              <a:rPr lang="fr-FR" dirty="0" err="1"/>
              <a:t>AraC</a:t>
            </a:r>
            <a:r>
              <a:rPr lang="fr-FR" dirty="0"/>
              <a:t>, VEN, </a:t>
            </a:r>
            <a:r>
              <a:rPr lang="fr-FR" dirty="0" err="1"/>
              <a:t>OxPHOSi</a:t>
            </a:r>
            <a:r>
              <a:rPr lang="fr-FR" dirty="0"/>
              <a:t>, ELT…?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13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171</Words>
  <Application>Microsoft Macintosh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 Sarry</dc:creator>
  <cp:lastModifiedBy>JE Sarry</cp:lastModifiedBy>
  <cp:revision>2</cp:revision>
  <dcterms:created xsi:type="dcterms:W3CDTF">2021-10-13T12:44:24Z</dcterms:created>
  <dcterms:modified xsi:type="dcterms:W3CDTF">2021-10-13T16:25:15Z</dcterms:modified>
</cp:coreProperties>
</file>