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498960" y="1247760"/>
            <a:ext cx="871920" cy="5171400"/>
          </a:xfrm>
          <a:prstGeom prst="downArrow">
            <a:avLst>
              <a:gd name="adj1" fmla="val 50000"/>
              <a:gd name="adj2" fmla="val 95845"/>
            </a:avLst>
          </a:prstGeom>
          <a:gradFill rotWithShape="0">
            <a:gsLst>
              <a:gs pos="0">
                <a:srgbClr val="4b0000"/>
              </a:gs>
              <a:gs pos="100000">
                <a:srgbClr val="6b0000"/>
              </a:gs>
            </a:gsLst>
            <a:lin ang="2700000"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2"/>
          <p:cNvSpPr/>
          <p:nvPr/>
        </p:nvSpPr>
        <p:spPr>
          <a:xfrm>
            <a:off x="498960" y="236520"/>
            <a:ext cx="112446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M14R132H, 56-11 +/- AGI (n=4): Rhod2, marqueurs de diffs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Line 3"/>
          <p:cNvSpPr/>
          <p:nvPr/>
        </p:nvSpPr>
        <p:spPr>
          <a:xfrm>
            <a:off x="1152360" y="1990440"/>
            <a:ext cx="30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CustomShape 4"/>
          <p:cNvSpPr/>
          <p:nvPr/>
        </p:nvSpPr>
        <p:spPr>
          <a:xfrm>
            <a:off x="1721880" y="1762200"/>
            <a:ext cx="5486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Lundi 21/02 – Induction dox M14R132 (d=1/2000) – 5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Line 5"/>
          <p:cNvSpPr/>
          <p:nvPr/>
        </p:nvSpPr>
        <p:spPr>
          <a:xfrm>
            <a:off x="1152360" y="3038400"/>
            <a:ext cx="30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6"/>
          <p:cNvSpPr/>
          <p:nvPr/>
        </p:nvSpPr>
        <p:spPr>
          <a:xfrm>
            <a:off x="1710360" y="2809800"/>
            <a:ext cx="38570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Lundi 28/02 – +/- AGI, +/- DMSO – 5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Line 7"/>
          <p:cNvSpPr/>
          <p:nvPr/>
        </p:nvSpPr>
        <p:spPr>
          <a:xfrm>
            <a:off x="1152360" y="4152600"/>
            <a:ext cx="30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8"/>
          <p:cNvSpPr/>
          <p:nvPr/>
        </p:nvSpPr>
        <p:spPr>
          <a:xfrm>
            <a:off x="1730880" y="3924360"/>
            <a:ext cx="6796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Lundi 07/03 – Ensemencement à 0,4M/mL dans du milieu neuf – 10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Line 9"/>
          <p:cNvSpPr/>
          <p:nvPr/>
        </p:nvSpPr>
        <p:spPr>
          <a:xfrm>
            <a:off x="1152360" y="5078880"/>
            <a:ext cx="30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10"/>
          <p:cNvSpPr/>
          <p:nvPr/>
        </p:nvSpPr>
        <p:spPr>
          <a:xfrm>
            <a:off x="1795680" y="4850280"/>
            <a:ext cx="46692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Microsoft YaHei"/>
              </a:rPr>
              <a:t>Mardi 08/03 – Rhod2, marqueurs de diffs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culots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11"/>
          <p:cNvSpPr/>
          <p:nvPr/>
        </p:nvSpPr>
        <p:spPr>
          <a:xfrm>
            <a:off x="2571120" y="2305080"/>
            <a:ext cx="312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Passage le mercredi et vendredi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12"/>
          <p:cNvSpPr/>
          <p:nvPr/>
        </p:nvSpPr>
        <p:spPr>
          <a:xfrm>
            <a:off x="2565360" y="3371760"/>
            <a:ext cx="312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Passage le mercredi et vendredi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2567880" y="2309760"/>
            <a:ext cx="312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Passage le mercredi et vendredi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2562120" y="3376440"/>
            <a:ext cx="3125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Passage le mercredi et vendredi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773640" y="6486120"/>
            <a:ext cx="10961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Attention! Penser à conserver et continuer de passer les 56-11 sans DMSO et AGI, M14R132 wo DOX, M14R132+Dox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LibreOffice/6.3.5.2$Linux_X86_64 LibreOffice_project/30$Build-2</Application>
  <Words>110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2021-11-25T04:39:10Z</dcterms:created>
  <dc:creator>stl.sld@outlook.fr</dc:creator>
  <dc:description/>
  <dc:language>fr-FR</dc:language>
  <cp:lastModifiedBy/>
  <dcterms:modified xsi:type="dcterms:W3CDTF">2022-01-26T14:52:08Z</dcterms:modified>
  <cp:revision>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PresentationFormat">
    <vt:lpwstr>Grand écran</vt:lpwstr>
  </property>
  <property fmtid="{D5CDD505-2E9C-101B-9397-08002B2CF9AE}" pid="4" name="Slides">
    <vt:i4>1</vt:i4>
  </property>
</Properties>
</file>