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99C64-A2F2-5A46-914A-12D9F703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1781DC-A975-AE40-A441-ACF7ACDE0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3C98C4-5069-DA4D-9D09-8E57332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0F8318-28F1-A646-9374-80B4B681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54D93-1CED-8E49-8A4C-C6DA5CEE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48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5BAC-AFE2-644E-9189-0AF191EF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CD8E31-46E2-414D-A465-BBA682A6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17745-5D30-1B4E-ACA6-AEF31CA5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6FA9F6-F726-794C-8D41-8C6D2DA4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C0BB7-3F34-BE44-9BCD-E68D5E27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5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6C06D0-EC3B-A14D-9776-0B8DFDDD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EFAC2A-08B2-464F-AD21-B10DDD44C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B2CC6-F447-6A47-A4B3-28A869A6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3397D5-81BC-2443-A1AB-2654781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9BF3D-0424-E346-A005-25000B2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3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CA70F-1D41-1440-B17D-ECC30110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3DCF6-E5E9-E749-B9E6-D38E9636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347F2E-6C2F-C241-8001-51F0B95C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6BD31-E10F-C241-B45B-F7F41C28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F0F8A-8FD4-FD40-8EFB-834A2647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88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91272-5B35-2A4D-ABAD-E87467DA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E5182E-7CB4-2746-A3C5-6BAB0A63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ED443-DCAC-B54B-984C-DDA34E49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CC02E1-3B28-0448-9700-E205B37F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FC5B1-B1A6-6D40-ABC5-C6B38F2E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19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43BBC-5CE6-3048-BCF2-21038E34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69A93-78C8-EA45-ABF7-671D2405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177E6E-3AE8-5542-986E-AC9B72989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31A972-F75D-2F42-BA1C-2E7DA76E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58610-74AC-744D-8360-60BF4317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A7D412-64DB-C745-BDF7-FC5CF5AE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1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B2B2A-17CC-784D-8D0C-599A9AA2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A77B64-E08D-D041-AEAC-F44F9E29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42E934-22AB-0C43-A04E-3AF9E08A8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EF18C3-16F2-6044-9DD9-EC32BFE56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7CC5BB-CCFB-AF4D-B4BB-60922F88C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DED3D0-C8BA-4243-9603-3E1E7F31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37BFDB-10D9-0F43-B095-B3CC64D9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7930A5-936B-974C-9A76-72B58806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9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ABA0E-3A61-1849-93F7-5C904FEE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302B36-0254-2844-8EC1-45C633CF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4F6B96-04F0-DA4E-9D0C-A2EDAF65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7B7EAD-B004-004E-A8EC-01D322A7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B76DA7-27AD-DF40-8001-EBACFE0C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B7C517-0A58-864A-A36D-3361E70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10083-6C22-4343-A0AB-4BC26EEE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9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1F62F-AAC2-0D4B-B8E6-03102718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25613-D7C7-9E40-83AE-F56639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ADBBF1-A35A-5848-84AF-22C37665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BC979-2C03-4948-B62B-CEDB37AC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18275B-AD97-7947-A62E-D8CB008D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BADCC7-CBF9-6346-8BF4-E5B5930E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14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C4EFA-8EE6-F746-9AB0-448AA1F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2F1477-1039-DC45-8C22-F2E9F88D2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B3AD16-8AC4-FF49-ADA7-80EACBBEE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C66D5A-CF5E-A646-AC9C-E597326A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428112-6918-6842-9EE7-CC19F3D2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8F50B8-6F05-7849-BEF2-A04C99AE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9742D6-F4AC-C442-8B33-341CA81C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3B2EE2-F2B8-974F-94DC-A6A4C26D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D03CE-A59E-DA4E-B0ED-5195E2C3E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3E04-2771-4B40-B75B-D00A65AC6EC1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1DB41-6331-7344-821D-9FF3EC0E4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A312C-7E73-E445-AF1C-86409895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C198-90F3-374E-8211-23B186187A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4DC19E-F191-A24B-ADAC-D911F6644ACD}"/>
              </a:ext>
            </a:extLst>
          </p:cNvPr>
          <p:cNvSpPr txBox="1"/>
          <p:nvPr/>
        </p:nvSpPr>
        <p:spPr>
          <a:xfrm>
            <a:off x="0" y="39541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Differential</a:t>
            </a:r>
            <a:r>
              <a:rPr lang="fr-FR" sz="2000" b="1" dirty="0"/>
              <a:t> </a:t>
            </a:r>
            <a:r>
              <a:rPr lang="fr-FR" sz="2000" b="1" dirty="0" err="1"/>
              <a:t>response</a:t>
            </a:r>
            <a:r>
              <a:rPr lang="fr-FR" sz="2000" b="1" dirty="0"/>
              <a:t> to </a:t>
            </a:r>
            <a:r>
              <a:rPr lang="fr-FR" sz="2000" b="1"/>
              <a:t>AG120 in </a:t>
            </a:r>
            <a:r>
              <a:rPr lang="fr-FR" sz="2000" b="1" dirty="0"/>
              <a:t>IDH1 mutant </a:t>
            </a:r>
            <a:r>
              <a:rPr lang="fr-FR" sz="2000" b="1" dirty="0" err="1"/>
              <a:t>cells</a:t>
            </a:r>
            <a:endParaRPr lang="fr-FR" sz="2000" b="1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44808A6-BF4E-9540-A1D0-0A0B0EDE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26552"/>
              </p:ext>
            </p:extLst>
          </p:nvPr>
        </p:nvGraphicFramePr>
        <p:xfrm>
          <a:off x="2032000" y="1386930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828282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66379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722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readouts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56-11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8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6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Scenith-Glycolytic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7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Scenith</a:t>
                      </a:r>
                      <a:r>
                        <a:rPr lang="fr-FR" dirty="0"/>
                        <a:t>-Mito </a:t>
                      </a:r>
                      <a:r>
                        <a:rPr lang="fr-FR" dirty="0" err="1"/>
                        <a:t>dep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1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Mito Ca2+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7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PGC1a </a:t>
                      </a:r>
                      <a:r>
                        <a:rPr lang="fr-FR" dirty="0" err="1"/>
                        <a:t>protein</a:t>
                      </a:r>
                      <a:r>
                        <a:rPr lang="fr-FR" dirty="0"/>
                        <a:t>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VEN </a:t>
                      </a:r>
                      <a:r>
                        <a:rPr lang="fr-FR" dirty="0" err="1"/>
                        <a:t>sensitivity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=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RELA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5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MYC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9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738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Macintosh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 Sarry</dc:creator>
  <cp:lastModifiedBy>JE Sarry</cp:lastModifiedBy>
  <cp:revision>3</cp:revision>
  <dcterms:created xsi:type="dcterms:W3CDTF">2021-11-19T22:44:08Z</dcterms:created>
  <dcterms:modified xsi:type="dcterms:W3CDTF">2021-11-20T00:37:36Z</dcterms:modified>
</cp:coreProperties>
</file>