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93FF-D660-4422-9503-8E3086B37A9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6FF8-941F-40A5-B447-517D32BC5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0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93FF-D660-4422-9503-8E3086B37A9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6FF8-941F-40A5-B447-517D32BC5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9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93FF-D660-4422-9503-8E3086B37A9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6FF8-941F-40A5-B447-517D32BC5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8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93FF-D660-4422-9503-8E3086B37A9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6FF8-941F-40A5-B447-517D32BC5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1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93FF-D660-4422-9503-8E3086B37A9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6FF8-941F-40A5-B447-517D32BC5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1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93FF-D660-4422-9503-8E3086B37A9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6FF8-941F-40A5-B447-517D32BC5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36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93FF-D660-4422-9503-8E3086B37A9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6FF8-941F-40A5-B447-517D32BC5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46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93FF-D660-4422-9503-8E3086B37A9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6FF8-941F-40A5-B447-517D32BC5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0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93FF-D660-4422-9503-8E3086B37A9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6FF8-941F-40A5-B447-517D32BC5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81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93FF-D660-4422-9503-8E3086B37A9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6FF8-941F-40A5-B447-517D32BC5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03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93FF-D660-4422-9503-8E3086B37A9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6FF8-941F-40A5-B447-517D32BC5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19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93FF-D660-4422-9503-8E3086B37A9A}" type="datetimeFigureOut">
              <a:rPr lang="fr-FR" smtClean="0"/>
              <a:t>25/11/2021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6FF8-941F-40A5-B447-517D32BC5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63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7938" t="38167" r="66333" b="55367"/>
          <a:stretch/>
        </p:blipFill>
        <p:spPr>
          <a:xfrm>
            <a:off x="2721904" y="1993218"/>
            <a:ext cx="1134000" cy="3502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8016" t="54434" r="65677" b="41102"/>
          <a:stretch/>
        </p:blipFill>
        <p:spPr>
          <a:xfrm>
            <a:off x="2718366" y="2807710"/>
            <a:ext cx="1134000" cy="241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2057090" y="1993218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NFƘb-p65</a:t>
            </a:r>
            <a:endParaRPr lang="fr-FR" sz="1000" dirty="0"/>
          </a:p>
        </p:txBody>
      </p:sp>
      <p:sp>
        <p:nvSpPr>
          <p:cNvPr id="7" name="ZoneTexte 6"/>
          <p:cNvSpPr txBox="1"/>
          <p:nvPr/>
        </p:nvSpPr>
        <p:spPr>
          <a:xfrm>
            <a:off x="2313570" y="279182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Bcl-2</a:t>
            </a:r>
            <a:endParaRPr lang="fr-FR" sz="1000" dirty="0"/>
          </a:p>
        </p:txBody>
      </p:sp>
      <p:sp>
        <p:nvSpPr>
          <p:cNvPr id="8" name="ZoneTexte 7"/>
          <p:cNvSpPr txBox="1"/>
          <p:nvPr/>
        </p:nvSpPr>
        <p:spPr>
          <a:xfrm>
            <a:off x="2385706" y="3930424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AGI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777482" y="3889302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-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07236" y="388930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+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318724" y="3889302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-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548478" y="388930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+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44528" y="4108109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56-11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213451" y="409014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M14R132</a:t>
            </a:r>
            <a:endParaRPr lang="fr-FR" sz="100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777482" y="4135522"/>
            <a:ext cx="435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341073" y="4135522"/>
            <a:ext cx="435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3"/>
          <a:srcRect l="51594" t="67549" r="31983" b="27371"/>
          <a:stretch/>
        </p:blipFill>
        <p:spPr>
          <a:xfrm>
            <a:off x="2729101" y="3354793"/>
            <a:ext cx="1134000" cy="2751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ZoneTexte 18"/>
          <p:cNvSpPr txBox="1"/>
          <p:nvPr/>
        </p:nvSpPr>
        <p:spPr>
          <a:xfrm>
            <a:off x="2303952" y="3343154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Actin</a:t>
            </a:r>
            <a:endParaRPr lang="fr-FR" sz="10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4"/>
          <a:srcRect l="48009" t="36944" r="38113" b="59515"/>
          <a:stretch/>
        </p:blipFill>
        <p:spPr>
          <a:xfrm>
            <a:off x="2718366" y="3090976"/>
            <a:ext cx="1134000" cy="217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/>
          <a:srcRect l="48178" t="42304" r="37828" b="50769"/>
          <a:stretch/>
        </p:blipFill>
        <p:spPr>
          <a:xfrm>
            <a:off x="2718366" y="2387956"/>
            <a:ext cx="1134000" cy="375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ZoneTexte 21"/>
          <p:cNvSpPr txBox="1"/>
          <p:nvPr/>
        </p:nvSpPr>
        <p:spPr>
          <a:xfrm>
            <a:off x="2230214" y="307538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PGC1a</a:t>
            </a:r>
            <a:endParaRPr lang="fr-FR" sz="1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1952895" y="2450666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P-NFƘb-p65</a:t>
            </a:r>
            <a:endParaRPr lang="fr-FR" sz="1000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5"/>
          <a:srcRect l="18060" t="47152" r="65864" b="47306"/>
          <a:stretch/>
        </p:blipFill>
        <p:spPr>
          <a:xfrm>
            <a:off x="2718366" y="1658840"/>
            <a:ext cx="1134000" cy="299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5"/>
          <a:srcRect l="50290" t="43407" r="32825" b="51667"/>
          <a:stretch/>
        </p:blipFill>
        <p:spPr>
          <a:xfrm>
            <a:off x="2729101" y="3667817"/>
            <a:ext cx="1134000" cy="266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ZoneTexte 26"/>
          <p:cNvSpPr txBox="1"/>
          <p:nvPr/>
        </p:nvSpPr>
        <p:spPr>
          <a:xfrm>
            <a:off x="2263877" y="168636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c</a:t>
            </a:r>
            <a:r>
              <a:rPr lang="fr-FR" sz="1000" dirty="0" smtClean="0"/>
              <a:t>-</a:t>
            </a:r>
            <a:r>
              <a:rPr lang="fr-FR" sz="1000" dirty="0" err="1" smtClean="0"/>
              <a:t>myc</a:t>
            </a:r>
            <a:endParaRPr lang="fr-FR" sz="10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235023" y="3717885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HSP90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8567392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Inserm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Estelle Saland</dc:creator>
  <cp:lastModifiedBy>Estelle Saland</cp:lastModifiedBy>
  <cp:revision>4</cp:revision>
  <dcterms:created xsi:type="dcterms:W3CDTF">2021-11-25T09:59:14Z</dcterms:created>
  <dcterms:modified xsi:type="dcterms:W3CDTF">2021-11-25T12:51:31Z</dcterms:modified>
</cp:coreProperties>
</file>