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1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C8BF4D-90A4-474D-B74C-C756591A2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924ED76-639D-4332-A4E8-94AF34A9C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11BC8C-75C3-4CA9-A75F-465B340E0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DD4B-7A87-40F8-869B-BD53300D7AEA}" type="datetimeFigureOut">
              <a:rPr lang="fr-FR" smtClean="0"/>
              <a:t>25/11/2021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266B74-1770-40DA-9FB3-F43EFE06A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859D00-152E-40EA-B459-69C33C649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DA20A-9174-433A-9BAA-28EBCCA837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910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60E2B6-7D0A-4BAF-956C-08456B037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5331CD0-5235-4681-8CA4-1EDDB1670B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86A6BA-7714-4019-8420-F0EADFCEC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DD4B-7A87-40F8-869B-BD53300D7AEA}" type="datetimeFigureOut">
              <a:rPr lang="fr-FR" smtClean="0"/>
              <a:t>25/11/2021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0A1242-F2EC-4A7B-B68E-D43D1EF4A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AE252C-3B02-4A37-94BD-0F441D503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DA20A-9174-433A-9BAA-28EBCCA837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0415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381F8ED-F4F3-4F1E-A79C-9F1E3E77E9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D61BDD5-9DC9-48E0-BFA9-5FB3D445E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82EE82-C6BC-44EB-8D61-C33E87216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DD4B-7A87-40F8-869B-BD53300D7AEA}" type="datetimeFigureOut">
              <a:rPr lang="fr-FR" smtClean="0"/>
              <a:t>25/11/2021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34D880-ED79-4AE0-BE2B-F9DDA4386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15EA25-5890-456E-8436-F1777FE50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DA20A-9174-433A-9BAA-28EBCCA837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149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E0770-5CBC-467E-BFF6-A420555B6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166E32-BA3D-428B-8998-0B3E1E48E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CA018-F95D-4B1B-B386-772B57518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DD4B-7A87-40F8-869B-BD53300D7AEA}" type="datetimeFigureOut">
              <a:rPr lang="fr-FR" smtClean="0"/>
              <a:t>25/11/2021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BAB8DC-1C99-4FAC-9BBE-213C1479B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82BF16-F17B-4894-BED5-CA9013F92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DA20A-9174-433A-9BAA-28EBCCA837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8351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19E870-BF2E-4C2D-B38A-7AF9A4C6E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46CDE4-AFD3-4A94-BB80-79F7469DE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43759C-F7B6-430A-BF2F-6B1B2E8BB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DD4B-7A87-40F8-869B-BD53300D7AEA}" type="datetimeFigureOut">
              <a:rPr lang="fr-FR" smtClean="0"/>
              <a:t>25/11/2021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12BDF5-7437-43C4-9E6D-FC9BEF169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CB140C-4D8C-4B26-B2B7-310B9F2EC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DA20A-9174-433A-9BAA-28EBCCA837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0661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5F5CCF-680C-4520-8FB0-33A8C9D41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2BF27C-C84C-48AB-9D7D-92923B6390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0384A4-13DD-4061-8A3C-E26517817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353467-6026-4884-A854-A1C8C8CCC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DD4B-7A87-40F8-869B-BD53300D7AEA}" type="datetimeFigureOut">
              <a:rPr lang="fr-FR" smtClean="0"/>
              <a:t>25/11/2021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5A435AB-4DA0-4F87-A06E-5918CE11C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A1BC3FF-95F6-4268-ADF8-88FF89545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DA20A-9174-433A-9BAA-28EBCCA837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2801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E8AEFE-CD5B-46B7-8D35-B53AD799C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7E10060-9F41-40B8-863A-CC0152080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A2350C-524E-42D3-B4D1-6BCED6538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03F5189-B70D-47BC-A386-A3730E5485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3926650-885E-4F97-A656-CA5ECCD08D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10E009C-EA2D-4DB3-9F51-ED72C2FBA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DD4B-7A87-40F8-869B-BD53300D7AEA}" type="datetimeFigureOut">
              <a:rPr lang="fr-FR" smtClean="0"/>
              <a:t>25/11/2021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E2B6D6D-9509-4F28-A105-E3BC5D60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30930A5-B375-4CF0-9EC7-D813E922D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DA20A-9174-433A-9BAA-28EBCCA837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1270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135B90-9CA0-4585-A5BA-38CE88E8D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EC24CA1-DE31-4A03-A4B9-FEF3630DB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DD4B-7A87-40F8-869B-BD53300D7AEA}" type="datetimeFigureOut">
              <a:rPr lang="fr-FR" smtClean="0"/>
              <a:t>25/11/2021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E2289E5-E954-4D1D-A101-C6CC567D7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8CD2E67-9946-4C59-BE99-B42A57263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DA20A-9174-433A-9BAA-28EBCCA837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48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8D34BB6-B295-4005-BB10-A29DC0895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DD4B-7A87-40F8-869B-BD53300D7AEA}" type="datetimeFigureOut">
              <a:rPr lang="fr-FR" smtClean="0"/>
              <a:t>25/11/2021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F3C87A2-AF95-4D97-BBA2-4770952EE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EA7F971-ABCD-46A8-B988-4499E78E2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DA20A-9174-433A-9BAA-28EBCCA837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385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2E49DC-7E38-43BE-82AC-A4853D8F4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81002A-C3AF-4FA8-8E26-5ACB7F523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2B14AEB-BA0E-4377-9232-77440D873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7294F30-2FB5-432E-9C0B-FA8A19CAA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DD4B-7A87-40F8-869B-BD53300D7AEA}" type="datetimeFigureOut">
              <a:rPr lang="fr-FR" smtClean="0"/>
              <a:t>25/11/2021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48DBAAD-D336-4E09-99C3-E10A43E54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CB6A7D8-8520-46C1-ABA5-6F78D90E8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DA20A-9174-433A-9BAA-28EBCCA837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5162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0D789F-E176-4D81-A666-D6C4EADB1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E75DE25-4361-4CBC-A3B1-9482275A99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82D7CB8-A20C-4095-9E8A-2CB07C6FA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CB78859-17E1-4B01-9658-4ED725520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DD4B-7A87-40F8-869B-BD53300D7AEA}" type="datetimeFigureOut">
              <a:rPr lang="fr-FR" smtClean="0"/>
              <a:t>25/11/2021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F940E55-1E40-441E-8778-0802D5209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DD3FA9-6B20-4191-BD64-F303C4A31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DA20A-9174-433A-9BAA-28EBCCA837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0570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B126B09-DD93-4B3D-BA85-DAF4207AB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7A6034-F2F3-4286-9F14-8A4A83F3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46F1FF-EA91-43E9-A90F-CD903B9C6A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ADD4B-7A87-40F8-869B-BD53300D7AEA}" type="datetimeFigureOut">
              <a:rPr lang="fr-FR" smtClean="0"/>
              <a:t>25/11/2021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D334EB-6B1A-4E5D-A746-8B794DC7A1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5E7EA0-FBB8-4501-A3F0-C69214B61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DA20A-9174-433A-9BAA-28EBCCA837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969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èche : bas 3">
            <a:extLst>
              <a:ext uri="{FF2B5EF4-FFF2-40B4-BE49-F238E27FC236}">
                <a16:creationId xmlns:a16="http://schemas.microsoft.com/office/drawing/2014/main" id="{23FC0D31-3D09-46B4-A39F-7CCED5D48CA9}"/>
              </a:ext>
            </a:extLst>
          </p:cNvPr>
          <p:cNvSpPr/>
          <p:nvPr/>
        </p:nvSpPr>
        <p:spPr>
          <a:xfrm>
            <a:off x="498987" y="1247774"/>
            <a:ext cx="872614" cy="5172075"/>
          </a:xfrm>
          <a:prstGeom prst="downArrow">
            <a:avLst>
              <a:gd name="adj1" fmla="val 50000"/>
              <a:gd name="adj2" fmla="val 95845"/>
            </a:avLst>
          </a:prstGeom>
          <a:gradFill flip="none" rotWithShape="1">
            <a:gsLst>
              <a:gs pos="0">
                <a:srgbClr val="800000">
                  <a:shade val="30000"/>
                  <a:satMod val="115000"/>
                </a:srgbClr>
              </a:gs>
              <a:gs pos="50000">
                <a:srgbClr val="800000">
                  <a:shade val="67500"/>
                  <a:satMod val="115000"/>
                </a:srgbClr>
              </a:gs>
              <a:gs pos="100000">
                <a:srgbClr val="8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11655D9-3D9E-4C86-B231-D960A66B850F}"/>
              </a:ext>
            </a:extLst>
          </p:cNvPr>
          <p:cNvSpPr txBox="1"/>
          <p:nvPr/>
        </p:nvSpPr>
        <p:spPr>
          <a:xfrm>
            <a:off x="498987" y="236579"/>
            <a:ext cx="1124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M14R132H, 56-11 +/- AGI (n=2): Rhod2, </a:t>
            </a:r>
            <a:r>
              <a:rPr lang="fr-FR" b="1" dirty="0" err="1"/>
              <a:t>Scenith</a:t>
            </a:r>
            <a:r>
              <a:rPr lang="fr-FR" b="1" dirty="0"/>
              <a:t>, CD15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67CB7CC-2C1B-449A-BE02-898199B3483D}"/>
              </a:ext>
            </a:extLst>
          </p:cNvPr>
          <p:cNvCxnSpPr/>
          <p:nvPr/>
        </p:nvCxnSpPr>
        <p:spPr>
          <a:xfrm>
            <a:off x="1152525" y="1990725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337E2F77-8620-43EF-A515-D09A4D1258D2}"/>
              </a:ext>
            </a:extLst>
          </p:cNvPr>
          <p:cNvSpPr txBox="1"/>
          <p:nvPr/>
        </p:nvSpPr>
        <p:spPr>
          <a:xfrm>
            <a:off x="1685925" y="1762125"/>
            <a:ext cx="5558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Lundi 29/11 – Induction </a:t>
            </a:r>
            <a:r>
              <a:rPr lang="fr-FR" dirty="0" err="1"/>
              <a:t>dox</a:t>
            </a:r>
            <a:r>
              <a:rPr lang="fr-FR" dirty="0"/>
              <a:t> M14R132 (d=1/2000) – 5 </a:t>
            </a:r>
            <a:r>
              <a:rPr lang="fr-FR" dirty="0" err="1"/>
              <a:t>mL</a:t>
            </a:r>
            <a:endParaRPr lang="fr-FR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AB77EE7-6089-4A74-AEBF-6583201A814F}"/>
              </a:ext>
            </a:extLst>
          </p:cNvPr>
          <p:cNvCxnSpPr/>
          <p:nvPr/>
        </p:nvCxnSpPr>
        <p:spPr>
          <a:xfrm>
            <a:off x="1152525" y="3038475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2901469F-B5B6-419D-BFC9-6AE8147FAA81}"/>
              </a:ext>
            </a:extLst>
          </p:cNvPr>
          <p:cNvSpPr txBox="1"/>
          <p:nvPr/>
        </p:nvSpPr>
        <p:spPr>
          <a:xfrm>
            <a:off x="1685925" y="2809875"/>
            <a:ext cx="390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Lundi 06/12 – +/- AGI, +/- DMSO – 5 </a:t>
            </a:r>
            <a:r>
              <a:rPr lang="fr-FR" dirty="0" err="1"/>
              <a:t>mL</a:t>
            </a:r>
            <a:endParaRPr lang="fr-FR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B59A172-66BC-42C6-A065-984B0BD0F5D3}"/>
              </a:ext>
            </a:extLst>
          </p:cNvPr>
          <p:cNvCxnSpPr/>
          <p:nvPr/>
        </p:nvCxnSpPr>
        <p:spPr>
          <a:xfrm>
            <a:off x="1152525" y="4152900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5F257BEF-9FAB-405C-B202-416130A82EE0}"/>
              </a:ext>
            </a:extLst>
          </p:cNvPr>
          <p:cNvSpPr txBox="1"/>
          <p:nvPr/>
        </p:nvSpPr>
        <p:spPr>
          <a:xfrm>
            <a:off x="1685925" y="3924300"/>
            <a:ext cx="6887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Lundi 13/12 – </a:t>
            </a:r>
            <a:r>
              <a:rPr lang="fr-FR" dirty="0" err="1"/>
              <a:t>Encemencement</a:t>
            </a:r>
            <a:r>
              <a:rPr lang="fr-FR" dirty="0"/>
              <a:t> à 0,4M/</a:t>
            </a:r>
            <a:r>
              <a:rPr lang="fr-FR" dirty="0" err="1"/>
              <a:t>mL</a:t>
            </a:r>
            <a:r>
              <a:rPr lang="fr-FR" dirty="0"/>
              <a:t> dans du milieu neuf – 10 </a:t>
            </a:r>
            <a:r>
              <a:rPr lang="fr-FR" dirty="0" err="1"/>
              <a:t>mL</a:t>
            </a:r>
            <a:endParaRPr lang="fr-FR" dirty="0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2382E9C3-3EC2-4EC7-83E8-D4EA465B71ED}"/>
              </a:ext>
            </a:extLst>
          </p:cNvPr>
          <p:cNvCxnSpPr/>
          <p:nvPr/>
        </p:nvCxnSpPr>
        <p:spPr>
          <a:xfrm>
            <a:off x="1152525" y="5078968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1DC6DFAC-D9A6-43C1-B342-BD28332964BE}"/>
              </a:ext>
            </a:extLst>
          </p:cNvPr>
          <p:cNvSpPr txBox="1"/>
          <p:nvPr/>
        </p:nvSpPr>
        <p:spPr>
          <a:xfrm>
            <a:off x="1685925" y="4850368"/>
            <a:ext cx="488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Mardi 14/12 – </a:t>
            </a:r>
            <a:r>
              <a:rPr lang="fr-FR" dirty="0" err="1"/>
              <a:t>Scenith</a:t>
            </a:r>
            <a:r>
              <a:rPr lang="fr-FR" dirty="0"/>
              <a:t>, Rhod2+CD15+CD38, culots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9E153A7-4DCC-4DE5-B14D-2932AE40A686}"/>
              </a:ext>
            </a:extLst>
          </p:cNvPr>
          <p:cNvSpPr txBox="1"/>
          <p:nvPr/>
        </p:nvSpPr>
        <p:spPr>
          <a:xfrm>
            <a:off x="2552700" y="2305050"/>
            <a:ext cx="3162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Passage le mercredi et vendredi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F30DDB8-0942-4440-A483-A9ECFC660348}"/>
              </a:ext>
            </a:extLst>
          </p:cNvPr>
          <p:cNvSpPr txBox="1"/>
          <p:nvPr/>
        </p:nvSpPr>
        <p:spPr>
          <a:xfrm>
            <a:off x="2547155" y="3371850"/>
            <a:ext cx="3162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Passage le mercredi et vendredi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B1902A0-A7FD-46C6-8AC4-F40E096A8D7D}"/>
              </a:ext>
            </a:extLst>
          </p:cNvPr>
          <p:cNvSpPr txBox="1"/>
          <p:nvPr/>
        </p:nvSpPr>
        <p:spPr>
          <a:xfrm>
            <a:off x="2549431" y="2309812"/>
            <a:ext cx="3162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Passage le mercredi et vendredi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B01D0ED-FD21-41BA-A1F4-61BEF7739E60}"/>
              </a:ext>
            </a:extLst>
          </p:cNvPr>
          <p:cNvSpPr txBox="1"/>
          <p:nvPr/>
        </p:nvSpPr>
        <p:spPr>
          <a:xfrm>
            <a:off x="2543886" y="3376612"/>
            <a:ext cx="3162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Passage le mercredi et vendredi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F171458-7A6F-485F-BAA5-B45DC070F300}"/>
              </a:ext>
            </a:extLst>
          </p:cNvPr>
          <p:cNvSpPr txBox="1"/>
          <p:nvPr/>
        </p:nvSpPr>
        <p:spPr>
          <a:xfrm>
            <a:off x="695325" y="6486047"/>
            <a:ext cx="11119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Attention! Penser à conserver et continuer de passer les 56-11 sans DMSO et AGI, M14R132 </a:t>
            </a:r>
            <a:r>
              <a:rPr lang="fr-FR" dirty="0" err="1"/>
              <a:t>wo</a:t>
            </a:r>
            <a:r>
              <a:rPr lang="fr-FR" dirty="0"/>
              <a:t> DOX, M14R132+Dox</a:t>
            </a:r>
          </a:p>
        </p:txBody>
      </p:sp>
    </p:spTree>
    <p:extLst>
      <p:ext uri="{BB962C8B-B14F-4D97-AF65-F5344CB8AC3E}">
        <p14:creationId xmlns:p14="http://schemas.microsoft.com/office/powerpoint/2010/main" val="4878373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Microsoft Office PowerPoint</Application>
  <PresentationFormat>Grand écran</PresentationFormat>
  <Paragraphs>10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stl.sld@outlook.fr</dc:creator>
  <cp:lastModifiedBy>stl.sld@outlook.fr</cp:lastModifiedBy>
  <cp:revision>1</cp:revision>
  <dcterms:created xsi:type="dcterms:W3CDTF">2021-11-25T04:39:10Z</dcterms:created>
  <dcterms:modified xsi:type="dcterms:W3CDTF">2021-11-25T04:48:40Z</dcterms:modified>
</cp:coreProperties>
</file>