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1.png" ContentType="image/png"/>
  <Override PartName="/ppt/media/image8.jpeg" ContentType="image/jpeg"/>
  <Override PartName="/ppt/media/image7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670550" cy="10080625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6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1-09-28T10:06:43.000000000" idx="1">
    <p:pos x="3239" y="2879"/>
    <p:text>I’ll change the title and replace Acquired resistance that is too subtile by IDHi resistance and add a cricle or a square to highlight the top right genes (like RELA, MYC etc.)
Maybe put a zoom in the bottom right corner of the top right plot</p:text>
  </p:cm>
  <p:cm authorId="0" dt="2021-09-28T10:04:16.000000000" idx="2">
    <p:pos x="0" y="6118"/>
    <p:text>RELA expression in KOICHI cohort</p:text>
  </p:cm>
  <p:cm authorId="0" dt="2021-09-28T10:04:30.000000000" idx="3">
    <p:pos x="720" y="6118"/>
    <p:text>RELA expression in Verhaak cohort</p:text>
  </p:cm>
  <p:cm authorId="0" dt="2021-09-28T10:04:41.000000000" idx="4">
    <p:pos x="1799" y="6118"/>
    <p:text>MYC in Koichi</p:text>
  </p:cm>
  <p:cm authorId="0" dt="2021-09-28T10:04:52.000000000" idx="5">
    <p:pos x="2519" y="6118"/>
    <p:text>MYC in Verhaak</p:text>
  </p:cm>
  <p:cm authorId="0" dt="2021-09-28T10:05:59.000000000" idx="6">
    <p:pos x="3599" y="5758"/>
    <p:text>I’ll try to combine the boxplot but maybe tricky as it’s not the same axis scale between the 2 cohort.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510300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83320" y="5412600"/>
            <a:ext cx="510300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898360" y="235872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83320" y="541260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898360" y="541260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164304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08800" y="2358720"/>
            <a:ext cx="164304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734640" y="2358720"/>
            <a:ext cx="164304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83320" y="5412600"/>
            <a:ext cx="164304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08800" y="5412600"/>
            <a:ext cx="164304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34640" y="5412600"/>
            <a:ext cx="164304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83320" y="2358720"/>
            <a:ext cx="5103000" cy="584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5103000" cy="58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2490120" cy="58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898360" y="2358720"/>
            <a:ext cx="2490120" cy="58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83320" y="402120"/>
            <a:ext cx="5103000" cy="780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898360" y="2358720"/>
            <a:ext cx="2490120" cy="58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83320" y="541260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2490120" cy="58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898360" y="235872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898360" y="541260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898360" y="2358720"/>
            <a:ext cx="249012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83320" y="5412600"/>
            <a:ext cx="5103000" cy="27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2120"/>
            <a:ext cx="5103000" cy="168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83320" y="2358720"/>
            <a:ext cx="5103000" cy="58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.xml"/><Relationship Id="rId12" Type="http://schemas.openxmlformats.org/officeDocument/2006/relationships/comments" Target="../comments/commen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58680" y="-72000"/>
            <a:ext cx="423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77680" y="0"/>
            <a:ext cx="423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-58680" y="2122560"/>
            <a:ext cx="423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782080" y="2230560"/>
            <a:ext cx="423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8448840"/>
            <a:ext cx="1621080" cy="1621080"/>
          </a:xfrm>
          <a:prstGeom prst="rect">
            <a:avLst/>
          </a:prstGeom>
          <a:ln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-58680" y="8218440"/>
            <a:ext cx="423360" cy="3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133280" y="8448840"/>
            <a:ext cx="1553400" cy="1553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468880" y="847296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46" name="CustomShape 6"/>
          <p:cNvSpPr/>
          <p:nvPr/>
        </p:nvSpPr>
        <p:spPr>
          <a:xfrm>
            <a:off x="2148120" y="8249040"/>
            <a:ext cx="357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4023360" y="8472960"/>
            <a:ext cx="1605960" cy="160596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>
            <a:off x="5029200" y="9733680"/>
            <a:ext cx="6872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32760" y="4865760"/>
            <a:ext cx="423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5"/>
          <a:stretch/>
        </p:blipFill>
        <p:spPr>
          <a:xfrm>
            <a:off x="-12600" y="4836240"/>
            <a:ext cx="5668560" cy="34290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6"/>
          <a:srcRect l="25544" t="18258" r="26116" b="24281"/>
          <a:stretch/>
        </p:blipFill>
        <p:spPr>
          <a:xfrm>
            <a:off x="25200" y="182880"/>
            <a:ext cx="2900160" cy="212832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7"/>
          <a:srcRect l="1366" t="7832" r="60409" b="50371"/>
          <a:stretch/>
        </p:blipFill>
        <p:spPr>
          <a:xfrm>
            <a:off x="2926440" y="437040"/>
            <a:ext cx="2708280" cy="16657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8"/>
          <a:stretch/>
        </p:blipFill>
        <p:spPr>
          <a:xfrm>
            <a:off x="36000" y="2867760"/>
            <a:ext cx="2925720" cy="16124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9"/>
          <a:stretch/>
        </p:blipFill>
        <p:spPr>
          <a:xfrm>
            <a:off x="3028680" y="2424600"/>
            <a:ext cx="2604600" cy="26046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10"/>
          <a:srcRect l="0" t="0" r="53370" b="30396"/>
          <a:stretch/>
        </p:blipFill>
        <p:spPr>
          <a:xfrm>
            <a:off x="3749040" y="3566160"/>
            <a:ext cx="1512720" cy="127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2021-09-28T09:27:07Z</dcterms:created>
  <dc:creator/>
  <dc:description/>
  <dc:language>en-US</dc:language>
  <cp:lastModifiedBy/>
  <dcterms:modified xsi:type="dcterms:W3CDTF">2021-10-08T13:50:26Z</dcterms:modified>
  <cp:revision>7</cp:revision>
  <dc:subject/>
  <dc:title/>
</cp:coreProperties>
</file>