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0080625" cx="567055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g0OOo7yVISwBuWNbU7XDeK3O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7ad604ae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7ad604ae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283320" y="2358720"/>
            <a:ext cx="510300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283320" y="5412600"/>
            <a:ext cx="510300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283320" y="541260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2898360" y="541260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283320" y="235872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2008800" y="235872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3734640" y="235872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283320" y="541260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2008800" y="541260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3734640" y="5412600"/>
            <a:ext cx="164304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283320" y="2358720"/>
            <a:ext cx="249012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2898360" y="2358720"/>
            <a:ext cx="249012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283320" y="402120"/>
            <a:ext cx="5103000" cy="780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2898360" y="2358720"/>
            <a:ext cx="249012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283320" y="541260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283320" y="2358720"/>
            <a:ext cx="249012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2898360" y="541260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283320" y="5412600"/>
            <a:ext cx="5103000" cy="27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-58680" y="-72000"/>
            <a:ext cx="423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677680" y="0"/>
            <a:ext cx="423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-58680" y="2122560"/>
            <a:ext cx="423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782080" y="2230560"/>
            <a:ext cx="423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-58680" y="8218440"/>
            <a:ext cx="423360" cy="3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148120" y="8249040"/>
            <a:ext cx="35784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2760" y="4865760"/>
            <a:ext cx="423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" y="4942327"/>
            <a:ext cx="566856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24281" l="25543" r="26116" t="18258"/>
          <a:stretch/>
        </p:blipFill>
        <p:spPr>
          <a:xfrm>
            <a:off x="25200" y="182880"/>
            <a:ext cx="2900160" cy="21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50371" l="1366" r="60408" t="7832"/>
          <a:stretch/>
        </p:blipFill>
        <p:spPr>
          <a:xfrm>
            <a:off x="2926440" y="437040"/>
            <a:ext cx="2708280" cy="166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0" y="2867760"/>
            <a:ext cx="2925720" cy="161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28680" y="2424600"/>
            <a:ext cx="2604600" cy="2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8">
            <a:alphaModFix/>
          </a:blip>
          <a:srcRect b="30395" l="0" r="53370" t="0"/>
          <a:stretch/>
        </p:blipFill>
        <p:spPr>
          <a:xfrm>
            <a:off x="3749040" y="3566160"/>
            <a:ext cx="1512720" cy="127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3749200" y="3566850"/>
            <a:ext cx="1518000" cy="12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>
            <a:off x="4406250" y="2541075"/>
            <a:ext cx="814500" cy="68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"/>
          <p:cNvCxnSpPr/>
          <p:nvPr/>
        </p:nvCxnSpPr>
        <p:spPr>
          <a:xfrm flipH="1">
            <a:off x="3749250" y="2545075"/>
            <a:ext cx="659700" cy="10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"/>
          <p:cNvCxnSpPr/>
          <p:nvPr/>
        </p:nvCxnSpPr>
        <p:spPr>
          <a:xfrm flipH="1">
            <a:off x="3749275" y="3220875"/>
            <a:ext cx="654300" cy="161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"/>
          <p:cNvCxnSpPr/>
          <p:nvPr/>
        </p:nvCxnSpPr>
        <p:spPr>
          <a:xfrm rot="10800000">
            <a:off x="5221500" y="3223725"/>
            <a:ext cx="51000" cy="161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p1"/>
          <p:cNvCxnSpPr/>
          <p:nvPr/>
        </p:nvCxnSpPr>
        <p:spPr>
          <a:xfrm>
            <a:off x="5224225" y="2542375"/>
            <a:ext cx="42900" cy="10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9" name="Google Shape;7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3769" y="8178300"/>
            <a:ext cx="1902326" cy="190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607" y="8178300"/>
            <a:ext cx="1902326" cy="19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7ad604ae_0_10"/>
          <p:cNvSpPr txBox="1"/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17ad604ae_0_10"/>
          <p:cNvSpPr txBox="1"/>
          <p:nvPr>
            <p:ph idx="1" type="subTitle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f17ad604a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6" y="570125"/>
            <a:ext cx="3926973" cy="3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f17ad604a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81" y="5594999"/>
            <a:ext cx="3994399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2021-09-28T09:27:07Z</dcterms:created>
</cp:coreProperties>
</file>