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Krona One"/>
      <p:regular r:id="rId19"/>
    </p:embeddedFont>
    <p:embeddedFont>
      <p:font typeface="Hanken Grotesk"/>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Lobster"/>
      <p:regular r:id="rId32"/>
    </p:embeddedFont>
    <p:embeddedFont>
      <p:font typeface="Poppins"/>
      <p:regular r:id="rId33"/>
      <p:bold r:id="rId34"/>
      <p:italic r:id="rId35"/>
      <p:boldItalic r:id="rId36"/>
    </p:embeddedFont>
    <p:embeddedFont>
      <p:font typeface="Inter"/>
      <p:regular r:id="rId37"/>
      <p:bold r:id="rId38"/>
      <p:italic r:id="rId39"/>
      <p:boldItalic r:id="rId40"/>
    </p:embeddedFont>
    <p:embeddedFont>
      <p:font typeface="Fira Sans SemiBold"/>
      <p:regular r:id="rId41"/>
      <p:bold r:id="rId42"/>
      <p:italic r:id="rId43"/>
      <p:boldItalic r:id="rId44"/>
    </p:embeddedFont>
    <p:embeddedFont>
      <p:font typeface="Space Grotesk SemiBold"/>
      <p:regular r:id="rId45"/>
      <p:bold r:id="rId46"/>
    </p:embeddedFont>
    <p:embeddedFont>
      <p:font typeface="Inter Medium"/>
      <p:regular r:id="rId47"/>
      <p:bold r:id="rId48"/>
      <p:italic r:id="rId49"/>
      <p:boldItalic r:id="rId50"/>
    </p:embeddedFont>
    <p:embeddedFont>
      <p:font typeface="Space Grotesk"/>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font" Target="fonts/Inter-italic.fntdata"/><Relationship Id="rId26" Type="http://schemas.openxmlformats.org/officeDocument/2006/relationships/font" Target="fonts/RobotoMedium-italic.fntdata"/><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font" Target="fonts/FiraSansSemiBold-bold.fntdata"/><Relationship Id="rId47" Type="http://schemas.openxmlformats.org/officeDocument/2006/relationships/font" Target="fonts/InterMedium-regular.fntdata"/><Relationship Id="rId34" Type="http://schemas.openxmlformats.org/officeDocument/2006/relationships/font" Target="fonts/Poppins-bold.fntdata"/><Relationship Id="rId21" Type="http://schemas.openxmlformats.org/officeDocument/2006/relationships/font" Target="fonts/HankenGrotesk-bold.fntdata"/><Relationship Id="rId50" Type="http://schemas.openxmlformats.org/officeDocument/2006/relationships/font" Target="fonts/InterMedium-bold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font" Target="fonts/Roboto-bold.fntdata"/><Relationship Id="rId16" Type="http://schemas.openxmlformats.org/officeDocument/2006/relationships/slide" Target="slides/slide10.xml"/><Relationship Id="rId40" Type="http://schemas.openxmlformats.org/officeDocument/2006/relationships/font" Target="fonts/Inter-boldItalic.fntdata"/><Relationship Id="rId45" Type="http://schemas.openxmlformats.org/officeDocument/2006/relationships/font" Target="fonts/SpaceGroteskSemiBold-regular.fntdata"/><Relationship Id="rId32" Type="http://schemas.openxmlformats.org/officeDocument/2006/relationships/font" Target="fonts/Lobster-regular.fntdata"/><Relationship Id="rId37" Type="http://schemas.openxmlformats.org/officeDocument/2006/relationships/font" Target="fonts/Inter-regular.fntdata"/><Relationship Id="rId24" Type="http://schemas.openxmlformats.org/officeDocument/2006/relationships/font" Target="fonts/RobotoMedium-regular.fntdata"/><Relationship Id="rId11" Type="http://schemas.openxmlformats.org/officeDocument/2006/relationships/slide" Target="slides/slide5.xml"/><Relationship Id="rId53" Type="http://schemas.openxmlformats.org/officeDocument/2006/relationships/customXml" Target="../customXml/item1.xml"/><Relationship Id="rId5" Type="http://schemas.openxmlformats.org/officeDocument/2006/relationships/slideMaster" Target="slideMasters/slideMaster2.xml"/><Relationship Id="rId44" Type="http://schemas.openxmlformats.org/officeDocument/2006/relationships/font" Target="fonts/FiraSansSemiBold-boldItalic.fntdata"/><Relationship Id="rId31" Type="http://schemas.openxmlformats.org/officeDocument/2006/relationships/font" Target="fonts/Roboto-boldItalic.fntdata"/><Relationship Id="rId52" Type="http://schemas.openxmlformats.org/officeDocument/2006/relationships/font" Target="fonts/SpaceGrotesk-bold.fntdata"/><Relationship Id="rId10" Type="http://schemas.openxmlformats.org/officeDocument/2006/relationships/slide" Target="slides/slide4.xml"/><Relationship Id="rId19" Type="http://schemas.openxmlformats.org/officeDocument/2006/relationships/font" Target="fonts/KronaOne-regular.fntdata"/><Relationship Id="rId43" Type="http://schemas.openxmlformats.org/officeDocument/2006/relationships/font" Target="fonts/FiraSansSemiBold-italic.fntdata"/><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fntdata"/><Relationship Id="rId30" Type="http://schemas.openxmlformats.org/officeDocument/2006/relationships/font" Target="fonts/Roboto-italic.fntdata"/><Relationship Id="rId35" Type="http://schemas.openxmlformats.org/officeDocument/2006/relationships/font" Target="fonts/Poppins-italic.fntdata"/><Relationship Id="rId22" Type="http://schemas.openxmlformats.org/officeDocument/2006/relationships/font" Target="fonts/HankenGrotesk-italic.fntdata"/><Relationship Id="rId27" Type="http://schemas.openxmlformats.org/officeDocument/2006/relationships/font" Target="fonts/RobotoMedium-bold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SpaceGrotesk-regular.fntdata"/><Relationship Id="rId3" Type="http://schemas.openxmlformats.org/officeDocument/2006/relationships/presProps" Target="presProps.xml"/><Relationship Id="rId46" Type="http://schemas.openxmlformats.org/officeDocument/2006/relationships/font" Target="fonts/SpaceGroteskSemiBold-bold.fntdata"/><Relationship Id="rId33" Type="http://schemas.openxmlformats.org/officeDocument/2006/relationships/font" Target="fonts/Poppins-regular.fntdata"/><Relationship Id="rId38" Type="http://schemas.openxmlformats.org/officeDocument/2006/relationships/font" Target="fonts/Inter-bold.fntdata"/><Relationship Id="rId25" Type="http://schemas.openxmlformats.org/officeDocument/2006/relationships/font" Target="fonts/RobotoMedium-bold.fntdata"/><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font" Target="fonts/FiraSansSemiBold-regular.fntdata"/><Relationship Id="rId20" Type="http://schemas.openxmlformats.org/officeDocument/2006/relationships/font" Target="fonts/HankenGrotesk-regular.fntdata"/><Relationship Id="rId54" Type="http://schemas.openxmlformats.org/officeDocument/2006/relationships/customXml" Target="../customXml/item2.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InterMedium-italic.fntdata"/><Relationship Id="rId36" Type="http://schemas.openxmlformats.org/officeDocument/2006/relationships/font" Target="fonts/Poppins-boldItalic.fntdata"/><Relationship Id="rId23" Type="http://schemas.openxmlformats.org/officeDocument/2006/relationships/font" Target="fonts/HankenGrotesk-boldItalic.fntdata"/><Relationship Id="rId28" Type="http://schemas.openxmlformats.org/officeDocument/2006/relationships/font" Target="fonts/Roboto-regular.fntdata"/><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SLIDES_API18733536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SLIDES_API18733536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SLIDES_API15393590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SLIDES_API15393590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SLIDES_API164135276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SLIDES_API164135276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SLIDES_API38998655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SLIDES_API38998655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06d34dc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06d34dc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SLIDES_API5146996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SLIDES_API5146996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SLIDES_API197551295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SLIDES_API197551295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SLIDES_API12766491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SLIDES_API12766491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SLIDES_API16592769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SLIDES_API16592769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SLIDES_API3743703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SLIDES_API3743703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SLIDES_API11074307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SLIDES_API11074307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SLIDES_API91110407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SLIDES_API9111040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566250" y="408150"/>
            <a:ext cx="8011500" cy="572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52" name="Google Shape;52;p13"/>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53" name="Google Shape;53;p13"/>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54" name="Google Shape;54;p13"/>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55" name="Google Shape;55;p13"/>
          <p:cNvSpPr/>
          <p:nvPr/>
        </p:nvSpPr>
        <p:spPr>
          <a:xfrm>
            <a:off x="566250" y="1370350"/>
            <a:ext cx="84600" cy="3936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760850" y="1370350"/>
            <a:ext cx="84600" cy="3936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6250" y="1738675"/>
            <a:ext cx="15600" cy="28302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760850" y="1738675"/>
            <a:ext cx="15600" cy="28302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200"/>
              <a:buNone/>
              <a:defRPr b="1" sz="1200"/>
            </a:lvl2pPr>
            <a:lvl3pPr lvl="2" rtl="0">
              <a:lnSpc>
                <a:spcPct val="100000"/>
              </a:lnSpc>
              <a:spcBef>
                <a:spcPts val="0"/>
              </a:spcBef>
              <a:spcAft>
                <a:spcPts val="0"/>
              </a:spcAft>
              <a:buSzPts val="1200"/>
              <a:buNone/>
              <a:defRPr b="1" sz="1200"/>
            </a:lvl3pPr>
            <a:lvl4pPr lvl="3" rtl="0">
              <a:lnSpc>
                <a:spcPct val="100000"/>
              </a:lnSpc>
              <a:spcBef>
                <a:spcPts val="0"/>
              </a:spcBef>
              <a:spcAft>
                <a:spcPts val="0"/>
              </a:spcAft>
              <a:buSzPts val="1200"/>
              <a:buNone/>
              <a:defRPr b="1" sz="1200"/>
            </a:lvl4pPr>
            <a:lvl5pPr lvl="4" rtl="0">
              <a:lnSpc>
                <a:spcPct val="100000"/>
              </a:lnSpc>
              <a:spcBef>
                <a:spcPts val="0"/>
              </a:spcBef>
              <a:spcAft>
                <a:spcPts val="0"/>
              </a:spcAft>
              <a:buSzPts val="1200"/>
              <a:buNone/>
              <a:defRPr b="1" sz="1200"/>
            </a:lvl5pPr>
            <a:lvl6pPr lvl="5" rtl="0">
              <a:lnSpc>
                <a:spcPct val="100000"/>
              </a:lnSpc>
              <a:spcBef>
                <a:spcPts val="0"/>
              </a:spcBef>
              <a:spcAft>
                <a:spcPts val="0"/>
              </a:spcAft>
              <a:buSzPts val="1200"/>
              <a:buNone/>
              <a:defRPr b="1" sz="1200"/>
            </a:lvl6pPr>
            <a:lvl7pPr lvl="6" rtl="0">
              <a:lnSpc>
                <a:spcPct val="100000"/>
              </a:lnSpc>
              <a:spcBef>
                <a:spcPts val="0"/>
              </a:spcBef>
              <a:spcAft>
                <a:spcPts val="0"/>
              </a:spcAft>
              <a:buSzPts val="1200"/>
              <a:buNone/>
              <a:defRPr b="1" sz="1200"/>
            </a:lvl7pPr>
            <a:lvl8pPr lvl="7" rtl="0">
              <a:lnSpc>
                <a:spcPct val="100000"/>
              </a:lnSpc>
              <a:spcBef>
                <a:spcPts val="0"/>
              </a:spcBef>
              <a:spcAft>
                <a:spcPts val="0"/>
              </a:spcAft>
              <a:buSzPts val="1200"/>
              <a:buNone/>
              <a:defRPr b="1" sz="1200"/>
            </a:lvl8pPr>
            <a:lvl9pPr lvl="8" rtl="0">
              <a:lnSpc>
                <a:spcPct val="100000"/>
              </a:lnSpc>
              <a:spcBef>
                <a:spcPts val="0"/>
              </a:spcBef>
              <a:spcAft>
                <a:spcPts val="0"/>
              </a:spcAft>
              <a:buSzPts val="1200"/>
              <a:buNone/>
              <a:defRPr b="1" sz="1200"/>
            </a:lvl9pPr>
          </a:lstStyle>
          <a:p/>
        </p:txBody>
      </p:sp>
      <p:sp>
        <p:nvSpPr>
          <p:cNvPr id="60" name="Google Shape;60;p13"/>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200"/>
              <a:buNone/>
              <a:defRPr b="1" sz="1200"/>
            </a:lvl2pPr>
            <a:lvl3pPr lvl="2" rtl="0">
              <a:lnSpc>
                <a:spcPct val="100000"/>
              </a:lnSpc>
              <a:spcBef>
                <a:spcPts val="0"/>
              </a:spcBef>
              <a:spcAft>
                <a:spcPts val="0"/>
              </a:spcAft>
              <a:buSzPts val="1200"/>
              <a:buNone/>
              <a:defRPr b="1" sz="1200"/>
            </a:lvl3pPr>
            <a:lvl4pPr lvl="3" rtl="0">
              <a:lnSpc>
                <a:spcPct val="100000"/>
              </a:lnSpc>
              <a:spcBef>
                <a:spcPts val="0"/>
              </a:spcBef>
              <a:spcAft>
                <a:spcPts val="0"/>
              </a:spcAft>
              <a:buSzPts val="1200"/>
              <a:buNone/>
              <a:defRPr b="1" sz="1200"/>
            </a:lvl4pPr>
            <a:lvl5pPr lvl="4" rtl="0">
              <a:lnSpc>
                <a:spcPct val="100000"/>
              </a:lnSpc>
              <a:spcBef>
                <a:spcPts val="0"/>
              </a:spcBef>
              <a:spcAft>
                <a:spcPts val="0"/>
              </a:spcAft>
              <a:buSzPts val="1200"/>
              <a:buNone/>
              <a:defRPr b="1" sz="1200"/>
            </a:lvl5pPr>
            <a:lvl6pPr lvl="5" rtl="0">
              <a:lnSpc>
                <a:spcPct val="100000"/>
              </a:lnSpc>
              <a:spcBef>
                <a:spcPts val="0"/>
              </a:spcBef>
              <a:spcAft>
                <a:spcPts val="0"/>
              </a:spcAft>
              <a:buSzPts val="1200"/>
              <a:buNone/>
              <a:defRPr b="1" sz="1200"/>
            </a:lvl6pPr>
            <a:lvl7pPr lvl="6" rtl="0">
              <a:lnSpc>
                <a:spcPct val="100000"/>
              </a:lnSpc>
              <a:spcBef>
                <a:spcPts val="0"/>
              </a:spcBef>
              <a:spcAft>
                <a:spcPts val="0"/>
              </a:spcAft>
              <a:buSzPts val="1200"/>
              <a:buNone/>
              <a:defRPr b="1" sz="1200"/>
            </a:lvl7pPr>
            <a:lvl8pPr lvl="7" rtl="0">
              <a:lnSpc>
                <a:spcPct val="100000"/>
              </a:lnSpc>
              <a:spcBef>
                <a:spcPts val="0"/>
              </a:spcBef>
              <a:spcAft>
                <a:spcPts val="0"/>
              </a:spcAft>
              <a:buSzPts val="1200"/>
              <a:buNone/>
              <a:defRPr b="1" sz="1200"/>
            </a:lvl8pPr>
            <a:lvl9pPr lvl="8" rtl="0">
              <a:lnSpc>
                <a:spcPct val="100000"/>
              </a:lnSpc>
              <a:spcBef>
                <a:spcPts val="0"/>
              </a:spcBef>
              <a:spcAft>
                <a:spcPts val="0"/>
              </a:spcAft>
              <a:buSzPts val="1200"/>
              <a:buNone/>
              <a:defRPr b="1"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7" name="Google Shape;67;p15"/>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8" name="Google Shape;68;p1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9" name="Google Shape;69;p15"/>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0" name="Google Shape;70;p15"/>
          <p:cNvSpPr/>
          <p:nvPr/>
        </p:nvSpPr>
        <p:spPr>
          <a:xfrm>
            <a:off x="566250" y="1370350"/>
            <a:ext cx="84600" cy="3936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760850" y="1370350"/>
            <a:ext cx="84600" cy="3936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566250" y="1738675"/>
            <a:ext cx="15600" cy="28302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760850" y="1738675"/>
            <a:ext cx="15600" cy="28302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
        <p:nvSpPr>
          <p:cNvPr id="75" name="Google Shape;75;p15"/>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None/>
              <a:defRPr b="1" sz="1200"/>
            </a:lvl2pPr>
            <a:lvl3pPr lvl="2">
              <a:lnSpc>
                <a:spcPct val="100000"/>
              </a:lnSpc>
              <a:spcBef>
                <a:spcPts val="0"/>
              </a:spcBef>
              <a:spcAft>
                <a:spcPts val="0"/>
              </a:spcAft>
              <a:buSzPts val="1200"/>
              <a:buNone/>
              <a:defRPr b="1" sz="1200"/>
            </a:lvl3pPr>
            <a:lvl4pPr lvl="3">
              <a:lnSpc>
                <a:spcPct val="100000"/>
              </a:lnSpc>
              <a:spcBef>
                <a:spcPts val="0"/>
              </a:spcBef>
              <a:spcAft>
                <a:spcPts val="0"/>
              </a:spcAft>
              <a:buSzPts val="1200"/>
              <a:buNone/>
              <a:defRPr b="1" sz="1200"/>
            </a:lvl4pPr>
            <a:lvl5pPr lvl="4">
              <a:lnSpc>
                <a:spcPct val="100000"/>
              </a:lnSpc>
              <a:spcBef>
                <a:spcPts val="0"/>
              </a:spcBef>
              <a:spcAft>
                <a:spcPts val="0"/>
              </a:spcAft>
              <a:buSzPts val="1200"/>
              <a:buNone/>
              <a:defRPr b="1" sz="1200"/>
            </a:lvl5pPr>
            <a:lvl6pPr lvl="5">
              <a:lnSpc>
                <a:spcPct val="100000"/>
              </a:lnSpc>
              <a:spcBef>
                <a:spcPts val="0"/>
              </a:spcBef>
              <a:spcAft>
                <a:spcPts val="0"/>
              </a:spcAft>
              <a:buSzPts val="1200"/>
              <a:buNone/>
              <a:defRPr b="1" sz="1200"/>
            </a:lvl6pPr>
            <a:lvl7pPr lvl="6">
              <a:lnSpc>
                <a:spcPct val="100000"/>
              </a:lnSpc>
              <a:spcBef>
                <a:spcPts val="0"/>
              </a:spcBef>
              <a:spcAft>
                <a:spcPts val="0"/>
              </a:spcAft>
              <a:buSzPts val="1200"/>
              <a:buNone/>
              <a:defRPr b="1" sz="1200"/>
            </a:lvl7pPr>
            <a:lvl8pPr lvl="7">
              <a:lnSpc>
                <a:spcPct val="100000"/>
              </a:lnSpc>
              <a:spcBef>
                <a:spcPts val="0"/>
              </a:spcBef>
              <a:spcAft>
                <a:spcPts val="0"/>
              </a:spcAft>
              <a:buSzPts val="1200"/>
              <a:buNone/>
              <a:defRPr b="1" sz="1200"/>
            </a:lvl8pPr>
            <a:lvl9pPr lvl="8">
              <a:lnSpc>
                <a:spcPct val="100000"/>
              </a:lnSpc>
              <a:spcBef>
                <a:spcPts val="0"/>
              </a:spcBef>
              <a:spcAft>
                <a:spcPts val="0"/>
              </a:spcAft>
              <a:buSzPts val="1200"/>
              <a:buNone/>
              <a:defRPr b="1"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v1" type="title">
  <p:cSld name="TITLE">
    <p:spTree>
      <p:nvGrpSpPr>
        <p:cNvPr id="76" name="Shape 76"/>
        <p:cNvGrpSpPr/>
        <p:nvPr/>
      </p:nvGrpSpPr>
      <p:grpSpPr>
        <a:xfrm>
          <a:off x="0" y="0"/>
          <a:ext cx="0" cy="0"/>
          <a:chOff x="0" y="0"/>
          <a:chExt cx="0" cy="0"/>
        </a:xfrm>
      </p:grpSpPr>
      <p:sp>
        <p:nvSpPr>
          <p:cNvPr id="77" name="Google Shape;77;p16"/>
          <p:cNvSpPr txBox="1"/>
          <p:nvPr>
            <p:ph type="title"/>
          </p:nvPr>
        </p:nvSpPr>
        <p:spPr>
          <a:xfrm>
            <a:off x="404525" y="4450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Poppins"/>
                <a:ea typeface="Poppins"/>
                <a:cs typeface="Poppins"/>
                <a:sym typeface="Poppins"/>
              </a:defRPr>
            </a:lvl2pPr>
            <a:lvl3pPr lvl="2">
              <a:spcBef>
                <a:spcPts val="0"/>
              </a:spcBef>
              <a:spcAft>
                <a:spcPts val="0"/>
              </a:spcAft>
              <a:buSzPts val="2000"/>
              <a:buNone/>
              <a:defRPr>
                <a:latin typeface="Poppins"/>
                <a:ea typeface="Poppins"/>
                <a:cs typeface="Poppins"/>
                <a:sym typeface="Poppins"/>
              </a:defRPr>
            </a:lvl3pPr>
            <a:lvl4pPr lvl="3">
              <a:spcBef>
                <a:spcPts val="0"/>
              </a:spcBef>
              <a:spcAft>
                <a:spcPts val="0"/>
              </a:spcAft>
              <a:buSzPts val="2000"/>
              <a:buNone/>
              <a:defRPr>
                <a:latin typeface="Poppins"/>
                <a:ea typeface="Poppins"/>
                <a:cs typeface="Poppins"/>
                <a:sym typeface="Poppins"/>
              </a:defRPr>
            </a:lvl4pPr>
            <a:lvl5pPr lvl="4">
              <a:spcBef>
                <a:spcPts val="0"/>
              </a:spcBef>
              <a:spcAft>
                <a:spcPts val="0"/>
              </a:spcAft>
              <a:buSzPts val="2000"/>
              <a:buNone/>
              <a:defRPr>
                <a:latin typeface="Poppins"/>
                <a:ea typeface="Poppins"/>
                <a:cs typeface="Poppins"/>
                <a:sym typeface="Poppins"/>
              </a:defRPr>
            </a:lvl5pPr>
            <a:lvl6pPr lvl="5">
              <a:spcBef>
                <a:spcPts val="0"/>
              </a:spcBef>
              <a:spcAft>
                <a:spcPts val="0"/>
              </a:spcAft>
              <a:buSzPts val="2000"/>
              <a:buNone/>
              <a:defRPr>
                <a:latin typeface="Poppins"/>
                <a:ea typeface="Poppins"/>
                <a:cs typeface="Poppins"/>
                <a:sym typeface="Poppins"/>
              </a:defRPr>
            </a:lvl6pPr>
            <a:lvl7pPr lvl="6">
              <a:spcBef>
                <a:spcPts val="0"/>
              </a:spcBef>
              <a:spcAft>
                <a:spcPts val="0"/>
              </a:spcAft>
              <a:buSzPts val="2000"/>
              <a:buNone/>
              <a:defRPr>
                <a:latin typeface="Poppins"/>
                <a:ea typeface="Poppins"/>
                <a:cs typeface="Poppins"/>
                <a:sym typeface="Poppins"/>
              </a:defRPr>
            </a:lvl7pPr>
            <a:lvl8pPr lvl="7">
              <a:spcBef>
                <a:spcPts val="0"/>
              </a:spcBef>
              <a:spcAft>
                <a:spcPts val="0"/>
              </a:spcAft>
              <a:buSzPts val="2000"/>
              <a:buNone/>
              <a:defRPr>
                <a:latin typeface="Poppins"/>
                <a:ea typeface="Poppins"/>
                <a:cs typeface="Poppins"/>
                <a:sym typeface="Poppins"/>
              </a:defRPr>
            </a:lvl8pPr>
            <a:lvl9pPr lvl="8">
              <a:spcBef>
                <a:spcPts val="0"/>
              </a:spcBef>
              <a:spcAft>
                <a:spcPts val="0"/>
              </a:spcAft>
              <a:buSzPts val="2000"/>
              <a:buNone/>
              <a:defRPr>
                <a:latin typeface="Poppins"/>
                <a:ea typeface="Poppins"/>
                <a:cs typeface="Poppins"/>
                <a:sym typeface="Poppins"/>
              </a:defRPr>
            </a:lvl9pPr>
          </a:lstStyle>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79" name="Google Shape;79;p16"/>
          <p:cNvSpPr txBox="1"/>
          <p:nvPr>
            <p:ph idx="1" type="body"/>
          </p:nvPr>
        </p:nvSpPr>
        <p:spPr>
          <a:xfrm>
            <a:off x="404525" y="1241750"/>
            <a:ext cx="8067900" cy="2652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
    <p:spTree>
      <p:nvGrpSpPr>
        <p:cNvPr id="80" name="Shape 80"/>
        <p:cNvGrpSpPr/>
        <p:nvPr/>
      </p:nvGrpSpPr>
      <p:grpSpPr>
        <a:xfrm>
          <a:off x="0" y="0"/>
          <a:ext cx="0" cy="0"/>
          <a:chOff x="0" y="0"/>
          <a:chExt cx="0" cy="0"/>
        </a:xfrm>
      </p:grpSpPr>
      <p:sp>
        <p:nvSpPr>
          <p:cNvPr id="81" name="Google Shape;81;p17"/>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82" name="Google Shape;82;p17"/>
          <p:cNvSpPr txBox="1"/>
          <p:nvPr>
            <p:ph idx="1" type="body"/>
          </p:nvPr>
        </p:nvSpPr>
        <p:spPr>
          <a:xfrm>
            <a:off x="566250" y="1018792"/>
            <a:ext cx="77772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TITLE_AND_BODY_1_3">
    <p:spTree>
      <p:nvGrpSpPr>
        <p:cNvPr id="84" name="Shape 84"/>
        <p:cNvGrpSpPr/>
        <p:nvPr/>
      </p:nvGrpSpPr>
      <p:grpSpPr>
        <a:xfrm>
          <a:off x="0" y="0"/>
          <a:ext cx="0" cy="0"/>
          <a:chOff x="0" y="0"/>
          <a:chExt cx="0" cy="0"/>
        </a:xfrm>
      </p:grpSpPr>
      <p:sp>
        <p:nvSpPr>
          <p:cNvPr id="85" name="Google Shape;85;p18"/>
          <p:cNvSpPr/>
          <p:nvPr/>
        </p:nvSpPr>
        <p:spPr>
          <a:xfrm>
            <a:off x="0" y="0"/>
            <a:ext cx="9144000" cy="9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7" name="Google Shape;87;p18"/>
          <p:cNvSpPr txBox="1"/>
          <p:nvPr>
            <p:ph idx="1" type="body"/>
          </p:nvPr>
        </p:nvSpPr>
        <p:spPr>
          <a:xfrm>
            <a:off x="566250" y="920075"/>
            <a:ext cx="7777200" cy="27393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8" name="Google Shape;88;p18"/>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TITLE_AND_BODY_1_3_1">
    <p:spTree>
      <p:nvGrpSpPr>
        <p:cNvPr id="89" name="Shape 89"/>
        <p:cNvGrpSpPr/>
        <p:nvPr/>
      </p:nvGrpSpPr>
      <p:grpSpPr>
        <a:xfrm>
          <a:off x="0" y="0"/>
          <a:ext cx="0" cy="0"/>
          <a:chOff x="0" y="0"/>
          <a:chExt cx="0" cy="0"/>
        </a:xfrm>
      </p:grpSpPr>
      <p:sp>
        <p:nvSpPr>
          <p:cNvPr id="90" name="Google Shape;90;p19"/>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ph idx="2" type="pic"/>
          </p:nvPr>
        </p:nvSpPr>
        <p:spPr>
          <a:xfrm>
            <a:off x="4977275" y="0"/>
            <a:ext cx="4166700" cy="5143500"/>
          </a:xfrm>
          <a:prstGeom prst="rect">
            <a:avLst/>
          </a:prstGeom>
          <a:noFill/>
          <a:ln>
            <a:noFill/>
          </a:ln>
        </p:spPr>
      </p:sp>
      <p:sp>
        <p:nvSpPr>
          <p:cNvPr id="92" name="Google Shape;92;p19"/>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3" name="Google Shape;93;p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94" name="Google Shape;94;p19"/>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
    <p:spTree>
      <p:nvGrpSpPr>
        <p:cNvPr id="95" name="Shape 95"/>
        <p:cNvGrpSpPr/>
        <p:nvPr/>
      </p:nvGrpSpPr>
      <p:grpSpPr>
        <a:xfrm>
          <a:off x="0" y="0"/>
          <a:ext cx="0" cy="0"/>
          <a:chOff x="0" y="0"/>
          <a:chExt cx="0" cy="0"/>
        </a:xfrm>
      </p:grpSpPr>
      <p:sp>
        <p:nvSpPr>
          <p:cNvPr id="96" name="Google Shape;96;p20"/>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ph idx="2" type="pic"/>
          </p:nvPr>
        </p:nvSpPr>
        <p:spPr>
          <a:xfrm>
            <a:off x="4977275" y="0"/>
            <a:ext cx="4166700" cy="5143500"/>
          </a:xfrm>
          <a:prstGeom prst="rect">
            <a:avLst/>
          </a:prstGeom>
          <a:noFill/>
          <a:ln>
            <a:noFill/>
          </a:ln>
        </p:spPr>
      </p:sp>
      <p:sp>
        <p:nvSpPr>
          <p:cNvPr id="98" name="Google Shape;98;p20"/>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00" name="Google Shape;100;p20"/>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_1">
    <p:spTree>
      <p:nvGrpSpPr>
        <p:cNvPr id="101" name="Shape 101"/>
        <p:cNvGrpSpPr/>
        <p:nvPr/>
      </p:nvGrpSpPr>
      <p:grpSpPr>
        <a:xfrm>
          <a:off x="0" y="0"/>
          <a:ext cx="0" cy="0"/>
          <a:chOff x="0" y="0"/>
          <a:chExt cx="0" cy="0"/>
        </a:xfrm>
      </p:grpSpPr>
      <p:sp>
        <p:nvSpPr>
          <p:cNvPr id="102" name="Google Shape;102;p21"/>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p:nvPr>
            <p:ph idx="2" type="pic"/>
          </p:nvPr>
        </p:nvSpPr>
        <p:spPr>
          <a:xfrm>
            <a:off x="4977275" y="0"/>
            <a:ext cx="4166700" cy="5143500"/>
          </a:xfrm>
          <a:prstGeom prst="rect">
            <a:avLst/>
          </a:prstGeom>
          <a:noFill/>
          <a:ln>
            <a:noFill/>
          </a:ln>
        </p:spPr>
      </p:sp>
      <p:sp>
        <p:nvSpPr>
          <p:cNvPr id="104" name="Google Shape;104;p21"/>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5" name="Google Shape;105;p2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06" name="Google Shape;106;p21"/>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TITLE_AND_BODY_1_3_1_1">
    <p:spTree>
      <p:nvGrpSpPr>
        <p:cNvPr id="107" name="Shape 107"/>
        <p:cNvGrpSpPr/>
        <p:nvPr/>
      </p:nvGrpSpPr>
      <p:grpSpPr>
        <a:xfrm>
          <a:off x="0" y="0"/>
          <a:ext cx="0" cy="0"/>
          <a:chOff x="0" y="0"/>
          <a:chExt cx="0" cy="0"/>
        </a:xfrm>
      </p:grpSpPr>
      <p:sp>
        <p:nvSpPr>
          <p:cNvPr id="108" name="Google Shape;108;p22"/>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ph idx="2" type="pic"/>
          </p:nvPr>
        </p:nvSpPr>
        <p:spPr>
          <a:xfrm>
            <a:off x="0" y="0"/>
            <a:ext cx="4166700" cy="5143500"/>
          </a:xfrm>
          <a:prstGeom prst="rect">
            <a:avLst/>
          </a:prstGeom>
          <a:noFill/>
          <a:ln>
            <a:noFill/>
          </a:ln>
        </p:spPr>
      </p:sp>
      <p:sp>
        <p:nvSpPr>
          <p:cNvPr id="110" name="Google Shape;110;p22"/>
          <p:cNvSpPr txBox="1"/>
          <p:nvPr>
            <p:ph type="title"/>
          </p:nvPr>
        </p:nvSpPr>
        <p:spPr>
          <a:xfrm>
            <a:off x="4651550" y="445025"/>
            <a:ext cx="4093500" cy="50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1" name="Google Shape;111;p22"/>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22"/>
          <p:cNvSpPr txBox="1"/>
          <p:nvPr>
            <p:ph idx="1" type="body"/>
          </p:nvPr>
        </p:nvSpPr>
        <p:spPr>
          <a:xfrm>
            <a:off x="4651550" y="10779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 image">
  <p:cSld name="TITLE_AND_BODY_1_3_1_1_1">
    <p:spTree>
      <p:nvGrpSpPr>
        <p:cNvPr id="113" name="Shape 113"/>
        <p:cNvGrpSpPr/>
        <p:nvPr/>
      </p:nvGrpSpPr>
      <p:grpSpPr>
        <a:xfrm>
          <a:off x="0" y="0"/>
          <a:ext cx="0" cy="0"/>
          <a:chOff x="0" y="0"/>
          <a:chExt cx="0" cy="0"/>
        </a:xfrm>
      </p:grpSpPr>
      <p:sp>
        <p:nvSpPr>
          <p:cNvPr id="114" name="Google Shape;114;p23"/>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ph idx="2" type="pic"/>
          </p:nvPr>
        </p:nvSpPr>
        <p:spPr>
          <a:xfrm>
            <a:off x="0" y="0"/>
            <a:ext cx="4166700" cy="5143500"/>
          </a:xfrm>
          <a:prstGeom prst="rect">
            <a:avLst/>
          </a:prstGeom>
          <a:noFill/>
          <a:ln>
            <a:noFill/>
          </a:ln>
        </p:spPr>
      </p:sp>
      <p:sp>
        <p:nvSpPr>
          <p:cNvPr id="116" name="Google Shape;116;p23"/>
          <p:cNvSpPr txBox="1"/>
          <p:nvPr>
            <p:ph type="title"/>
          </p:nvPr>
        </p:nvSpPr>
        <p:spPr>
          <a:xfrm>
            <a:off x="4651550" y="445025"/>
            <a:ext cx="4093500" cy="937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7" name="Google Shape;117;p23"/>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18" name="Google Shape;118;p23"/>
          <p:cNvSpPr txBox="1"/>
          <p:nvPr>
            <p:ph idx="1" type="body"/>
          </p:nvPr>
        </p:nvSpPr>
        <p:spPr>
          <a:xfrm>
            <a:off x="46515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
    <p:spTree>
      <p:nvGrpSpPr>
        <p:cNvPr id="119" name="Shape 119"/>
        <p:cNvGrpSpPr/>
        <p:nvPr/>
      </p:nvGrpSpPr>
      <p:grpSpPr>
        <a:xfrm>
          <a:off x="0" y="0"/>
          <a:ext cx="0" cy="0"/>
          <a:chOff x="0" y="0"/>
          <a:chExt cx="0" cy="0"/>
        </a:xfrm>
      </p:grpSpPr>
      <p:sp>
        <p:nvSpPr>
          <p:cNvPr id="120" name="Google Shape;120;p24"/>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ph idx="2" type="pic"/>
          </p:nvPr>
        </p:nvSpPr>
        <p:spPr>
          <a:xfrm>
            <a:off x="560300" y="1522125"/>
            <a:ext cx="3922200" cy="3046800"/>
          </a:xfrm>
          <a:prstGeom prst="rect">
            <a:avLst/>
          </a:prstGeom>
          <a:noFill/>
          <a:ln>
            <a:noFill/>
          </a:ln>
        </p:spPr>
      </p:sp>
      <p:sp>
        <p:nvSpPr>
          <p:cNvPr id="122" name="Google Shape;122;p24"/>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3" name="Google Shape;123;p2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24" name="Google Shape;124;p24"/>
          <p:cNvSpPr/>
          <p:nvPr/>
        </p:nvSpPr>
        <p:spPr>
          <a:xfrm>
            <a:off x="4855875" y="445025"/>
            <a:ext cx="3726000" cy="1044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4855875" y="1753439"/>
            <a:ext cx="3726000" cy="1076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p:nvPr/>
        </p:nvSpPr>
        <p:spPr>
          <a:xfrm>
            <a:off x="4855875" y="3070475"/>
            <a:ext cx="3726000" cy="107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5481550" y="547625"/>
            <a:ext cx="2972700" cy="8388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8" name="Google Shape;128;p24"/>
          <p:cNvSpPr txBox="1"/>
          <p:nvPr>
            <p:ph idx="3" type="body"/>
          </p:nvPr>
        </p:nvSpPr>
        <p:spPr>
          <a:xfrm>
            <a:off x="5481550" y="1872537"/>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9" name="Google Shape;129;p24"/>
          <p:cNvSpPr txBox="1"/>
          <p:nvPr>
            <p:ph idx="4" type="body"/>
          </p:nvPr>
        </p:nvSpPr>
        <p:spPr>
          <a:xfrm>
            <a:off x="5481550" y="3189875"/>
            <a:ext cx="2972700" cy="8382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0" name="Google Shape;130;p24"/>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31" name="Google Shape;131;p24"/>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32" name="Google Shape;132;p24"/>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p:cSld name="MAIN_POINT_1">
    <p:spTree>
      <p:nvGrpSpPr>
        <p:cNvPr id="133" name="Shape 133"/>
        <p:cNvGrpSpPr/>
        <p:nvPr/>
      </p:nvGrpSpPr>
      <p:grpSpPr>
        <a:xfrm>
          <a:off x="0" y="0"/>
          <a:ext cx="0" cy="0"/>
          <a:chOff x="0" y="0"/>
          <a:chExt cx="0" cy="0"/>
        </a:xfrm>
      </p:grpSpPr>
      <p:sp>
        <p:nvSpPr>
          <p:cNvPr id="134" name="Google Shape;134;p25"/>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ph idx="2" type="pic"/>
          </p:nvPr>
        </p:nvSpPr>
        <p:spPr>
          <a:xfrm>
            <a:off x="560300" y="1522125"/>
            <a:ext cx="3922200" cy="3046800"/>
          </a:xfrm>
          <a:prstGeom prst="rect">
            <a:avLst/>
          </a:prstGeom>
          <a:noFill/>
          <a:ln>
            <a:noFill/>
          </a:ln>
        </p:spPr>
      </p:sp>
      <p:sp>
        <p:nvSpPr>
          <p:cNvPr id="136" name="Google Shape;136;p25"/>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7" name="Google Shape;137;p25"/>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38" name="Google Shape;138;p25"/>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1" name="Google Shape;141;p25"/>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2" name="Google Shape;142;p25"/>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43" name="Google Shape;143;p25"/>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items in  a list + image">
  <p:cSld name="MAIN_POINT_1_1">
    <p:spTree>
      <p:nvGrpSpPr>
        <p:cNvPr id="144" name="Shape 144"/>
        <p:cNvGrpSpPr/>
        <p:nvPr/>
      </p:nvGrpSpPr>
      <p:grpSpPr>
        <a:xfrm>
          <a:off x="0" y="0"/>
          <a:ext cx="0" cy="0"/>
          <a:chOff x="0" y="0"/>
          <a:chExt cx="0" cy="0"/>
        </a:xfrm>
      </p:grpSpPr>
      <p:sp>
        <p:nvSpPr>
          <p:cNvPr id="145" name="Google Shape;145;p26"/>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ph idx="2" type="pic"/>
          </p:nvPr>
        </p:nvSpPr>
        <p:spPr>
          <a:xfrm>
            <a:off x="560300" y="1522125"/>
            <a:ext cx="3922200" cy="3046800"/>
          </a:xfrm>
          <a:prstGeom prst="rect">
            <a:avLst/>
          </a:prstGeom>
          <a:noFill/>
          <a:ln>
            <a:noFill/>
          </a:ln>
        </p:spPr>
      </p:sp>
      <p:sp>
        <p:nvSpPr>
          <p:cNvPr id="147" name="Google Shape;147;p26"/>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8" name="Google Shape;148;p26"/>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49" name="Google Shape;149;p26"/>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2" name="Google Shape;152;p26"/>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3" name="Google Shape;153;p26"/>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4" name="Google Shape;154;p26"/>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155" name="Shape 155"/>
        <p:cNvGrpSpPr/>
        <p:nvPr/>
      </p:nvGrpSpPr>
      <p:grpSpPr>
        <a:xfrm>
          <a:off x="0" y="0"/>
          <a:ext cx="0" cy="0"/>
          <a:chOff x="0" y="0"/>
          <a:chExt cx="0" cy="0"/>
        </a:xfrm>
      </p:grpSpPr>
      <p:sp>
        <p:nvSpPr>
          <p:cNvPr id="156" name="Google Shape;156;p27"/>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7"/>
          <p:cNvGrpSpPr/>
          <p:nvPr/>
        </p:nvGrpSpPr>
        <p:grpSpPr>
          <a:xfrm>
            <a:off x="565200" y="1607413"/>
            <a:ext cx="2577600" cy="2867388"/>
            <a:chOff x="565200" y="1607413"/>
            <a:chExt cx="2577600" cy="2867388"/>
          </a:xfrm>
        </p:grpSpPr>
        <p:sp>
          <p:nvSpPr>
            <p:cNvPr id="160" name="Google Shape;160;p27"/>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61" name="Google Shape;161;p27"/>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62" name="Google Shape;162;p27"/>
          <p:cNvGrpSpPr/>
          <p:nvPr/>
        </p:nvGrpSpPr>
        <p:grpSpPr>
          <a:xfrm>
            <a:off x="3283200" y="1607425"/>
            <a:ext cx="2577600" cy="2867375"/>
            <a:chOff x="3283200" y="1607425"/>
            <a:chExt cx="2577600" cy="2867375"/>
          </a:xfrm>
        </p:grpSpPr>
        <p:sp>
          <p:nvSpPr>
            <p:cNvPr id="163" name="Google Shape;163;p27"/>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64" name="Google Shape;164;p27"/>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65" name="Google Shape;165;p27"/>
          <p:cNvGrpSpPr/>
          <p:nvPr/>
        </p:nvGrpSpPr>
        <p:grpSpPr>
          <a:xfrm>
            <a:off x="6001200" y="1607425"/>
            <a:ext cx="2577600" cy="2867375"/>
            <a:chOff x="6001200" y="1607425"/>
            <a:chExt cx="2577600" cy="2867375"/>
          </a:xfrm>
        </p:grpSpPr>
        <p:sp>
          <p:nvSpPr>
            <p:cNvPr id="166" name="Google Shape;166;p27"/>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67" name="Google Shape;167;p27"/>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68" name="Google Shape;168;p2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9" name="Google Shape;169;p2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70" name="Google Shape;170;p27"/>
          <p:cNvSpPr txBox="1"/>
          <p:nvPr/>
        </p:nvSpPr>
        <p:spPr>
          <a:xfrm>
            <a:off x="1614175" y="16074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71" name="Google Shape;171;p27"/>
          <p:cNvSpPr txBox="1"/>
          <p:nvPr/>
        </p:nvSpPr>
        <p:spPr>
          <a:xfrm>
            <a:off x="4336400"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72" name="Google Shape;172;p27"/>
          <p:cNvSpPr txBox="1"/>
          <p:nvPr/>
        </p:nvSpPr>
        <p:spPr>
          <a:xfrm>
            <a:off x="7051025"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73" name="Google Shape;173;p27"/>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4" name="Google Shape;174;p27"/>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5" name="Google Shape;175;p27"/>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176" name="Shape 176"/>
        <p:cNvGrpSpPr/>
        <p:nvPr/>
      </p:nvGrpSpPr>
      <p:grpSpPr>
        <a:xfrm>
          <a:off x="0" y="0"/>
          <a:ext cx="0" cy="0"/>
          <a:chOff x="0" y="0"/>
          <a:chExt cx="0" cy="0"/>
        </a:xfrm>
      </p:grpSpPr>
      <p:sp>
        <p:nvSpPr>
          <p:cNvPr id="177" name="Google Shape;177;p28"/>
          <p:cNvSpPr/>
          <p:nvPr/>
        </p:nvSpPr>
        <p:spPr>
          <a:xfrm>
            <a:off x="0" y="0"/>
            <a:ext cx="9144000" cy="3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3322875"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60795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6459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2" name="Google Shape;182;p2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grpSp>
        <p:nvGrpSpPr>
          <p:cNvPr id="183" name="Google Shape;183;p28"/>
          <p:cNvGrpSpPr/>
          <p:nvPr/>
        </p:nvGrpSpPr>
        <p:grpSpPr>
          <a:xfrm>
            <a:off x="565200" y="1608200"/>
            <a:ext cx="2577600" cy="2866600"/>
            <a:chOff x="565200" y="1608200"/>
            <a:chExt cx="2577600" cy="2866600"/>
          </a:xfrm>
        </p:grpSpPr>
        <p:sp>
          <p:nvSpPr>
            <p:cNvPr id="184" name="Google Shape;184;p28"/>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85" name="Google Shape;185;p28"/>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86" name="Google Shape;186;p28"/>
          <p:cNvGrpSpPr/>
          <p:nvPr/>
        </p:nvGrpSpPr>
        <p:grpSpPr>
          <a:xfrm>
            <a:off x="3283200" y="1608200"/>
            <a:ext cx="2577600" cy="2866600"/>
            <a:chOff x="3283200" y="1608200"/>
            <a:chExt cx="2577600" cy="2866600"/>
          </a:xfrm>
        </p:grpSpPr>
        <p:sp>
          <p:nvSpPr>
            <p:cNvPr id="187" name="Google Shape;187;p28"/>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88" name="Google Shape;188;p28"/>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89" name="Google Shape;189;p28"/>
          <p:cNvGrpSpPr/>
          <p:nvPr/>
        </p:nvGrpSpPr>
        <p:grpSpPr>
          <a:xfrm>
            <a:off x="6001200" y="1608200"/>
            <a:ext cx="2577600" cy="2866600"/>
            <a:chOff x="6001200" y="1608200"/>
            <a:chExt cx="2577600" cy="2866600"/>
          </a:xfrm>
        </p:grpSpPr>
        <p:sp>
          <p:nvSpPr>
            <p:cNvPr id="190" name="Google Shape;190;p28"/>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91" name="Google Shape;191;p28"/>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92" name="Google Shape;192;p28"/>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193" name="Google Shape;193;p28"/>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194" name="Google Shape;194;p28"/>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195" name="Google Shape;195;p28"/>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6" name="Google Shape;196;p28"/>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7" name="Google Shape;197;p28"/>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198" name="Shape 198"/>
        <p:cNvGrpSpPr/>
        <p:nvPr/>
      </p:nvGrpSpPr>
      <p:grpSpPr>
        <a:xfrm>
          <a:off x="0" y="0"/>
          <a:ext cx="0" cy="0"/>
          <a:chOff x="0" y="0"/>
          <a:chExt cx="0" cy="0"/>
        </a:xfrm>
      </p:grpSpPr>
      <p:sp>
        <p:nvSpPr>
          <p:cNvPr id="199" name="Google Shape;199;p2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00" name="Google Shape;200;p2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201" name="Google Shape;201;p29"/>
          <p:cNvSpPr txBox="1"/>
          <p:nvPr>
            <p:ph idx="1" type="body"/>
          </p:nvPr>
        </p:nvSpPr>
        <p:spPr>
          <a:xfrm>
            <a:off x="812325" y="207120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2" name="Google Shape;202;p29"/>
          <p:cNvSpPr txBox="1"/>
          <p:nvPr>
            <p:ph idx="2" type="body"/>
          </p:nvPr>
        </p:nvSpPr>
        <p:spPr>
          <a:xfrm>
            <a:off x="346470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3" name="Google Shape;203;p29"/>
          <p:cNvSpPr txBox="1"/>
          <p:nvPr>
            <p:ph idx="3" type="body"/>
          </p:nvPr>
        </p:nvSpPr>
        <p:spPr>
          <a:xfrm>
            <a:off x="6182751" y="2072750"/>
            <a:ext cx="22215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4" name="Google Shape;204;p29"/>
          <p:cNvSpPr txBox="1"/>
          <p:nvPr>
            <p:ph idx="4" type="subTitle"/>
          </p:nvPr>
        </p:nvSpPr>
        <p:spPr>
          <a:xfrm>
            <a:off x="812325" y="1498800"/>
            <a:ext cx="2221500" cy="504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205" name="Google Shape;205;p29"/>
          <p:cNvSpPr txBox="1"/>
          <p:nvPr>
            <p:ph idx="5" type="subTitle"/>
          </p:nvPr>
        </p:nvSpPr>
        <p:spPr>
          <a:xfrm>
            <a:off x="346468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206" name="Google Shape;206;p29"/>
          <p:cNvSpPr txBox="1"/>
          <p:nvPr>
            <p:ph idx="6" type="subTitle"/>
          </p:nvPr>
        </p:nvSpPr>
        <p:spPr>
          <a:xfrm>
            <a:off x="6182738" y="1498800"/>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p:cSld name="TITLE_AND_BODY_1_2_1">
    <p:spTree>
      <p:nvGrpSpPr>
        <p:cNvPr id="207" name="Shape 207"/>
        <p:cNvGrpSpPr/>
        <p:nvPr/>
      </p:nvGrpSpPr>
      <p:grpSpPr>
        <a:xfrm>
          <a:off x="0" y="0"/>
          <a:ext cx="0" cy="0"/>
          <a:chOff x="0" y="0"/>
          <a:chExt cx="0" cy="0"/>
        </a:xfrm>
      </p:grpSpPr>
      <p:sp>
        <p:nvSpPr>
          <p:cNvPr id="208" name="Google Shape;208;p3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09" name="Google Shape;209;p3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210" name="Google Shape;210;p30"/>
          <p:cNvSpPr txBox="1"/>
          <p:nvPr>
            <p:ph idx="1" type="body"/>
          </p:nvPr>
        </p:nvSpPr>
        <p:spPr>
          <a:xfrm>
            <a:off x="963638"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1" name="Google Shape;211;p30"/>
          <p:cNvSpPr txBox="1"/>
          <p:nvPr>
            <p:ph idx="2" type="subTitle"/>
          </p:nvPr>
        </p:nvSpPr>
        <p:spPr>
          <a:xfrm>
            <a:off x="963638"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
        <p:nvSpPr>
          <p:cNvPr id="212" name="Google Shape;212;p30"/>
          <p:cNvSpPr txBox="1"/>
          <p:nvPr>
            <p:ph idx="3" type="body"/>
          </p:nvPr>
        </p:nvSpPr>
        <p:spPr>
          <a:xfrm>
            <a:off x="5090963" y="2061700"/>
            <a:ext cx="30894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3" name="Google Shape;213;p30"/>
          <p:cNvSpPr txBox="1"/>
          <p:nvPr>
            <p:ph idx="4" type="subTitle"/>
          </p:nvPr>
        </p:nvSpPr>
        <p:spPr>
          <a:xfrm>
            <a:off x="5090963" y="1489300"/>
            <a:ext cx="3089400" cy="504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p:cSld name="CUSTOM_5_1">
    <p:spTree>
      <p:nvGrpSpPr>
        <p:cNvPr id="214" name="Shape 214"/>
        <p:cNvGrpSpPr/>
        <p:nvPr/>
      </p:nvGrpSpPr>
      <p:grpSpPr>
        <a:xfrm>
          <a:off x="0" y="0"/>
          <a:ext cx="0" cy="0"/>
          <a:chOff x="0" y="0"/>
          <a:chExt cx="0" cy="0"/>
        </a:xfrm>
      </p:grpSpPr>
      <p:sp>
        <p:nvSpPr>
          <p:cNvPr id="215" name="Google Shape;215;p31"/>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6" name="Google Shape;216;p31"/>
          <p:cNvSpPr txBox="1"/>
          <p:nvPr>
            <p:ph idx="1" type="body"/>
          </p:nvPr>
        </p:nvSpPr>
        <p:spPr>
          <a:xfrm>
            <a:off x="35697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7" name="Google Shape;217;p31"/>
          <p:cNvSpPr txBox="1"/>
          <p:nvPr>
            <p:ph idx="2" type="body"/>
          </p:nvPr>
        </p:nvSpPr>
        <p:spPr>
          <a:xfrm>
            <a:off x="64719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8" name="Google Shape;218;p31"/>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 image">
  <p:cSld name="CUSTOM_5_1_5">
    <p:spTree>
      <p:nvGrpSpPr>
        <p:cNvPr id="219" name="Shape 219"/>
        <p:cNvGrpSpPr/>
        <p:nvPr/>
      </p:nvGrpSpPr>
      <p:grpSpPr>
        <a:xfrm>
          <a:off x="0" y="0"/>
          <a:ext cx="0" cy="0"/>
          <a:chOff x="0" y="0"/>
          <a:chExt cx="0" cy="0"/>
        </a:xfrm>
      </p:grpSpPr>
      <p:sp>
        <p:nvSpPr>
          <p:cNvPr id="220" name="Google Shape;220;p32"/>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1" name="Google Shape;221;p32"/>
          <p:cNvSpPr txBox="1"/>
          <p:nvPr>
            <p:ph idx="1" type="body"/>
          </p:nvPr>
        </p:nvSpPr>
        <p:spPr>
          <a:xfrm>
            <a:off x="396825"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2" name="Google Shape;222;p32"/>
          <p:cNvSpPr txBox="1"/>
          <p:nvPr>
            <p:ph idx="2" type="body"/>
          </p:nvPr>
        </p:nvSpPr>
        <p:spPr>
          <a:xfrm>
            <a:off x="3299050" y="1185400"/>
            <a:ext cx="19758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3" name="Google Shape;223;p32"/>
          <p:cNvSpPr/>
          <p:nvPr>
            <p:ph idx="3" type="pic"/>
          </p:nvPr>
        </p:nvSpPr>
        <p:spPr>
          <a:xfrm>
            <a:off x="6371850"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1">
  <p:cSld name="CUSTOM_5_1_4">
    <p:spTree>
      <p:nvGrpSpPr>
        <p:cNvPr id="224" name="Shape 224"/>
        <p:cNvGrpSpPr/>
        <p:nvPr/>
      </p:nvGrpSpPr>
      <p:grpSpPr>
        <a:xfrm>
          <a:off x="0" y="0"/>
          <a:ext cx="0" cy="0"/>
          <a:chOff x="0" y="0"/>
          <a:chExt cx="0" cy="0"/>
        </a:xfrm>
      </p:grpSpPr>
      <p:sp>
        <p:nvSpPr>
          <p:cNvPr id="225" name="Google Shape;225;p33"/>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26" name="Google Shape;226;p33"/>
          <p:cNvSpPr txBox="1"/>
          <p:nvPr>
            <p:ph idx="1" type="body"/>
          </p:nvPr>
        </p:nvSpPr>
        <p:spPr>
          <a:xfrm>
            <a:off x="641050" y="1574900"/>
            <a:ext cx="35229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27" name="Google Shape;227;p33"/>
          <p:cNvSpPr txBox="1"/>
          <p:nvPr>
            <p:ph idx="2" type="body"/>
          </p:nvPr>
        </p:nvSpPr>
        <p:spPr>
          <a:xfrm>
            <a:off x="4878450" y="1553400"/>
            <a:ext cx="3490500" cy="2454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p:cSld name="CUSTOM_5_1_3">
    <p:spTree>
      <p:nvGrpSpPr>
        <p:cNvPr id="228" name="Shape 228"/>
        <p:cNvGrpSpPr/>
        <p:nvPr/>
      </p:nvGrpSpPr>
      <p:grpSpPr>
        <a:xfrm>
          <a:off x="0" y="0"/>
          <a:ext cx="0" cy="0"/>
          <a:chOff x="0" y="0"/>
          <a:chExt cx="0" cy="0"/>
        </a:xfrm>
      </p:grpSpPr>
      <p:sp>
        <p:nvSpPr>
          <p:cNvPr id="229" name="Google Shape;229;p34"/>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0" name="Google Shape;230;p34"/>
          <p:cNvSpPr txBox="1"/>
          <p:nvPr>
            <p:ph idx="1" type="body"/>
          </p:nvPr>
        </p:nvSpPr>
        <p:spPr>
          <a:xfrm>
            <a:off x="3378413"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1" name="Google Shape;231;p34"/>
          <p:cNvSpPr txBox="1"/>
          <p:nvPr>
            <p:ph idx="2" type="body"/>
          </p:nvPr>
        </p:nvSpPr>
        <p:spPr>
          <a:xfrm>
            <a:off x="6338600" y="1185400"/>
            <a:ext cx="2205900" cy="231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2" name="Google Shape;232;p34"/>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 image">
  <p:cSld name="CUSTOM_5_1_3_1">
    <p:spTree>
      <p:nvGrpSpPr>
        <p:cNvPr id="233" name="Shape 233"/>
        <p:cNvGrpSpPr/>
        <p:nvPr/>
      </p:nvGrpSpPr>
      <p:grpSpPr>
        <a:xfrm>
          <a:off x="0" y="0"/>
          <a:ext cx="0" cy="0"/>
          <a:chOff x="0" y="0"/>
          <a:chExt cx="0" cy="0"/>
        </a:xfrm>
      </p:grpSpPr>
      <p:sp>
        <p:nvSpPr>
          <p:cNvPr id="234" name="Google Shape;234;p35"/>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5" name="Google Shape;235;p35"/>
          <p:cNvSpPr txBox="1"/>
          <p:nvPr>
            <p:ph idx="1" type="body"/>
          </p:nvPr>
        </p:nvSpPr>
        <p:spPr>
          <a:xfrm>
            <a:off x="396850" y="1185400"/>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6" name="Google Shape;236;p35"/>
          <p:cNvSpPr txBox="1"/>
          <p:nvPr>
            <p:ph idx="2" type="body"/>
          </p:nvPr>
        </p:nvSpPr>
        <p:spPr>
          <a:xfrm>
            <a:off x="396850" y="3248825"/>
            <a:ext cx="5553600" cy="1167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7" name="Google Shape;237;p35"/>
          <p:cNvSpPr/>
          <p:nvPr>
            <p:ph idx="3" type="pic"/>
          </p:nvPr>
        </p:nvSpPr>
        <p:spPr>
          <a:xfrm>
            <a:off x="6355117"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p:cSld name="CUSTOM_5_1_2">
    <p:spTree>
      <p:nvGrpSpPr>
        <p:cNvPr id="238" name="Shape 238"/>
        <p:cNvGrpSpPr/>
        <p:nvPr/>
      </p:nvGrpSpPr>
      <p:grpSpPr>
        <a:xfrm>
          <a:off x="0" y="0"/>
          <a:ext cx="0" cy="0"/>
          <a:chOff x="0" y="0"/>
          <a:chExt cx="0" cy="0"/>
        </a:xfrm>
      </p:grpSpPr>
      <p:sp>
        <p:nvSpPr>
          <p:cNvPr id="239" name="Google Shape;239;p36"/>
          <p:cNvSpPr txBox="1"/>
          <p:nvPr>
            <p:ph type="title"/>
          </p:nvPr>
        </p:nvSpPr>
        <p:spPr>
          <a:xfrm>
            <a:off x="339450" y="369925"/>
            <a:ext cx="84651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0" name="Google Shape;240;p36"/>
          <p:cNvSpPr txBox="1"/>
          <p:nvPr>
            <p:ph idx="1" type="body"/>
          </p:nvPr>
        </p:nvSpPr>
        <p:spPr>
          <a:xfrm>
            <a:off x="611900"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1" name="Google Shape;241;p36"/>
          <p:cNvSpPr txBox="1"/>
          <p:nvPr>
            <p:ph idx="2" type="body"/>
          </p:nvPr>
        </p:nvSpPr>
        <p:spPr>
          <a:xfrm>
            <a:off x="3514425" y="1208852"/>
            <a:ext cx="21744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2" name="Google Shape;242;p36"/>
          <p:cNvSpPr txBox="1"/>
          <p:nvPr>
            <p:ph idx="3" type="body"/>
          </p:nvPr>
        </p:nvSpPr>
        <p:spPr>
          <a:xfrm>
            <a:off x="6417400" y="1208852"/>
            <a:ext cx="2172900" cy="1872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82">
          <p15:clr>
            <a:srgbClr val="E46962"/>
          </p15:clr>
        </p15:guide>
        <p15:guide id="3" orient="horz" pos="83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2">
  <p:cSld name="CUSTOM_5_1_1">
    <p:spTree>
      <p:nvGrpSpPr>
        <p:cNvPr id="243" name="Shape 243"/>
        <p:cNvGrpSpPr/>
        <p:nvPr/>
      </p:nvGrpSpPr>
      <p:grpSpPr>
        <a:xfrm>
          <a:off x="0" y="0"/>
          <a:ext cx="0" cy="0"/>
          <a:chOff x="0" y="0"/>
          <a:chExt cx="0" cy="0"/>
        </a:xfrm>
      </p:grpSpPr>
      <p:sp>
        <p:nvSpPr>
          <p:cNvPr id="244" name="Google Shape;244;p37"/>
          <p:cNvSpPr txBox="1"/>
          <p:nvPr>
            <p:ph type="title"/>
          </p:nvPr>
        </p:nvSpPr>
        <p:spPr>
          <a:xfrm>
            <a:off x="313501" y="369925"/>
            <a:ext cx="81960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5" name="Google Shape;245;p37"/>
          <p:cNvSpPr txBox="1"/>
          <p:nvPr>
            <p:ph idx="1" type="body"/>
          </p:nvPr>
        </p:nvSpPr>
        <p:spPr>
          <a:xfrm>
            <a:off x="418775" y="1275250"/>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6" name="Google Shape;246;p37"/>
          <p:cNvSpPr txBox="1"/>
          <p:nvPr>
            <p:ph idx="2" type="body"/>
          </p:nvPr>
        </p:nvSpPr>
        <p:spPr>
          <a:xfrm>
            <a:off x="418775" y="2468963"/>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7" name="Google Shape;247;p37"/>
          <p:cNvSpPr txBox="1"/>
          <p:nvPr>
            <p:ph idx="3" type="body"/>
          </p:nvPr>
        </p:nvSpPr>
        <p:spPr>
          <a:xfrm>
            <a:off x="418775" y="3662675"/>
            <a:ext cx="8155200" cy="906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248" name="Shape 248"/>
        <p:cNvGrpSpPr/>
        <p:nvPr/>
      </p:nvGrpSpPr>
      <p:grpSpPr>
        <a:xfrm>
          <a:off x="0" y="0"/>
          <a:ext cx="0" cy="0"/>
          <a:chOff x="0" y="0"/>
          <a:chExt cx="0" cy="0"/>
        </a:xfrm>
      </p:grpSpPr>
      <p:sp>
        <p:nvSpPr>
          <p:cNvPr id="249" name="Google Shape;249;p38"/>
          <p:cNvSpPr/>
          <p:nvPr/>
        </p:nvSpPr>
        <p:spPr>
          <a:xfrm>
            <a:off x="645900" y="1380257"/>
            <a:ext cx="2418600" cy="66300"/>
          </a:xfrm>
          <a:prstGeom prst="rect">
            <a:avLst/>
          </a:prstGeom>
          <a:solidFill>
            <a:srgbClr val="E19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6079500" y="1380202"/>
            <a:ext cx="2418600" cy="66300"/>
          </a:xfrm>
          <a:prstGeom prst="rect">
            <a:avLst/>
          </a:prstGeom>
          <a:solidFill>
            <a:srgbClr val="498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 name="Google Shape;251;p38"/>
          <p:cNvSpPr/>
          <p:nvPr/>
        </p:nvSpPr>
        <p:spPr>
          <a:xfrm>
            <a:off x="3358950" y="1380202"/>
            <a:ext cx="2418600" cy="66300"/>
          </a:xfrm>
          <a:prstGeom prst="rect">
            <a:avLst/>
          </a:prstGeom>
          <a:solidFill>
            <a:srgbClr val="B98D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 name="Google Shape;252;p38"/>
          <p:cNvSpPr/>
          <p:nvPr/>
        </p:nvSpPr>
        <p:spPr>
          <a:xfrm>
            <a:off x="0" y="0"/>
            <a:ext cx="9144000" cy="663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54" name="Google Shape;254;p3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255" name="Google Shape;255;p38"/>
          <p:cNvSpPr txBox="1"/>
          <p:nvPr>
            <p:ph idx="1" type="body"/>
          </p:nvPr>
        </p:nvSpPr>
        <p:spPr>
          <a:xfrm>
            <a:off x="645900" y="1594929"/>
            <a:ext cx="2328600" cy="2188200"/>
          </a:xfrm>
          <a:prstGeom prst="rect">
            <a:avLst/>
          </a:prstGeom>
        </p:spPr>
        <p:txBody>
          <a:bodyPr anchorCtr="0" anchor="t" bIns="91425" lIns="91425" spcFirstLastPara="1" rIns="167400"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6" name="Google Shape;256;p38"/>
          <p:cNvSpPr txBox="1"/>
          <p:nvPr>
            <p:ph idx="2" type="body"/>
          </p:nvPr>
        </p:nvSpPr>
        <p:spPr>
          <a:xfrm>
            <a:off x="335895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7" name="Google Shape;257;p38"/>
          <p:cNvSpPr txBox="1"/>
          <p:nvPr>
            <p:ph idx="3" type="body"/>
          </p:nvPr>
        </p:nvSpPr>
        <p:spPr>
          <a:xfrm>
            <a:off x="6079500" y="1594954"/>
            <a:ext cx="23286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258" name="Shape 258"/>
        <p:cNvGrpSpPr/>
        <p:nvPr/>
      </p:nvGrpSpPr>
      <p:grpSpPr>
        <a:xfrm>
          <a:off x="0" y="0"/>
          <a:ext cx="0" cy="0"/>
          <a:chOff x="0" y="0"/>
          <a:chExt cx="0" cy="0"/>
        </a:xfrm>
      </p:grpSpPr>
      <p:sp>
        <p:nvSpPr>
          <p:cNvPr id="259" name="Google Shape;259;p3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60" name="Google Shape;260;p3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261" name="Google Shape;261;p39"/>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2" name="Google Shape;262;p39"/>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3" name="Google Shape;263;p39"/>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264" name="Google Shape;264;p39"/>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65" name="Shape 26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266" name="Shape 266"/>
        <p:cNvGrpSpPr/>
        <p:nvPr/>
      </p:nvGrpSpPr>
      <p:grpSpPr>
        <a:xfrm>
          <a:off x="0" y="0"/>
          <a:ext cx="0" cy="0"/>
          <a:chOff x="0" y="0"/>
          <a:chExt cx="0" cy="0"/>
        </a:xfrm>
      </p:grpSpPr>
      <p:sp>
        <p:nvSpPr>
          <p:cNvPr id="267" name="Google Shape;267;p41"/>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69" name="Google Shape;269;p41"/>
          <p:cNvSpPr/>
          <p:nvPr>
            <p:ph idx="2" type="pic"/>
          </p:nvPr>
        </p:nvSpPr>
        <p:spPr>
          <a:xfrm>
            <a:off x="0" y="0"/>
            <a:ext cx="9144000" cy="1857300"/>
          </a:xfrm>
          <a:prstGeom prst="rect">
            <a:avLst/>
          </a:prstGeom>
          <a:noFill/>
          <a:ln>
            <a:noFill/>
          </a:ln>
        </p:spPr>
      </p:sp>
      <p:sp>
        <p:nvSpPr>
          <p:cNvPr id="270" name="Google Shape;270;p41"/>
          <p:cNvSpPr txBox="1"/>
          <p:nvPr>
            <p:ph idx="1" type="body"/>
          </p:nvPr>
        </p:nvSpPr>
        <p:spPr>
          <a:xfrm>
            <a:off x="4347675" y="28385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271" name="Google Shape;271;p41"/>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272" name="Google Shape;272;p41"/>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3" name="Google Shape;273;p41"/>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4" name="Google Shape;274;p41"/>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275" name="Google Shape;275;p41"/>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276" name="Google Shape;276;p41"/>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277" name="Shape 277"/>
        <p:cNvGrpSpPr/>
        <p:nvPr/>
      </p:nvGrpSpPr>
      <p:grpSpPr>
        <a:xfrm>
          <a:off x="0" y="0"/>
          <a:ext cx="0" cy="0"/>
          <a:chOff x="0" y="0"/>
          <a:chExt cx="0" cy="0"/>
        </a:xfrm>
      </p:grpSpPr>
      <p:sp>
        <p:nvSpPr>
          <p:cNvPr id="278" name="Google Shape;278;p42"/>
          <p:cNvSpPr/>
          <p:nvPr/>
        </p:nvSpPr>
        <p:spPr>
          <a:xfrm>
            <a:off x="8018400" y="-28575"/>
            <a:ext cx="11256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p42"/>
          <p:cNvSpPr/>
          <p:nvPr/>
        </p:nvSpPr>
        <p:spPr>
          <a:xfrm>
            <a:off x="496400" y="1017725"/>
            <a:ext cx="8081400" cy="37818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81" name="Google Shape;281;p42"/>
          <p:cNvSpPr/>
          <p:nvPr>
            <p:ph idx="2" type="pic"/>
          </p:nvPr>
        </p:nvSpPr>
        <p:spPr>
          <a:xfrm>
            <a:off x="803400" y="1392150"/>
            <a:ext cx="2238300" cy="2238300"/>
          </a:xfrm>
          <a:prstGeom prst="ellipse">
            <a:avLst/>
          </a:prstGeom>
          <a:noFill/>
          <a:ln>
            <a:noFill/>
          </a:ln>
        </p:spPr>
      </p:sp>
      <p:sp>
        <p:nvSpPr>
          <p:cNvPr id="282" name="Google Shape;282;p42"/>
          <p:cNvSpPr txBox="1"/>
          <p:nvPr>
            <p:ph idx="1" type="body"/>
          </p:nvPr>
        </p:nvSpPr>
        <p:spPr>
          <a:xfrm>
            <a:off x="803400" y="4095573"/>
            <a:ext cx="3857400" cy="321000"/>
          </a:xfrm>
          <a:prstGeom prst="rect">
            <a:avLst/>
          </a:prstGeom>
        </p:spPr>
        <p:txBody>
          <a:bodyPr anchorCtr="0" anchor="t" bIns="91425" lIns="0" spcFirstLastPara="1" rIns="91425" wrap="square" tIns="91425">
            <a:norm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83" name="Google Shape;283;p42"/>
          <p:cNvSpPr txBox="1"/>
          <p:nvPr>
            <p:ph idx="3" type="subTitle"/>
          </p:nvPr>
        </p:nvSpPr>
        <p:spPr>
          <a:xfrm>
            <a:off x="803400" y="3756150"/>
            <a:ext cx="2632200" cy="321000"/>
          </a:xfrm>
          <a:prstGeom prst="rect">
            <a:avLst/>
          </a:prstGeom>
        </p:spPr>
        <p:txBody>
          <a:bodyPr anchorCtr="0" anchor="ctr" bIns="91425" lIns="0" spcFirstLastPara="1" rIns="91425" wrap="square" tIns="90000">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4" name="Google Shape;284;p42"/>
          <p:cNvSpPr txBox="1"/>
          <p:nvPr>
            <p:ph idx="4" type="body"/>
          </p:nvPr>
        </p:nvSpPr>
        <p:spPr>
          <a:xfrm>
            <a:off x="3201650" y="1392150"/>
            <a:ext cx="4816800" cy="18897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164">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285" name="Shape 285"/>
        <p:cNvGrpSpPr/>
        <p:nvPr/>
      </p:nvGrpSpPr>
      <p:grpSpPr>
        <a:xfrm>
          <a:off x="0" y="0"/>
          <a:ext cx="0" cy="0"/>
          <a:chOff x="0" y="0"/>
          <a:chExt cx="0" cy="0"/>
        </a:xfrm>
      </p:grpSpPr>
      <p:sp>
        <p:nvSpPr>
          <p:cNvPr id="286" name="Google Shape;286;p4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287" name="Google Shape;287;p43"/>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8" name="Google Shape;288;p43"/>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3"/>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90" name="Google Shape;290;p43"/>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291" name="Google Shape;291;p43"/>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0" Type="http://schemas.openxmlformats.org/officeDocument/2006/relationships/theme" Target="../theme/theme1.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63" name="Google Shape;63;p14"/>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64" name="Google Shape;64;p14"/>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566250" y="408150"/>
            <a:ext cx="80115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solidFill>
                  <a:srgbClr val="08170F"/>
                </a:solidFill>
                <a:latin typeface="Krona One"/>
                <a:ea typeface="Krona One"/>
                <a:cs typeface="Krona One"/>
                <a:sym typeface="Krona One"/>
              </a:rPr>
              <a:t>      </a:t>
            </a:r>
            <a:endParaRPr>
              <a:solidFill>
                <a:srgbClr val="08170F"/>
              </a:solidFill>
              <a:latin typeface="Krona One"/>
              <a:ea typeface="Krona One"/>
              <a:cs typeface="Krona One"/>
              <a:sym typeface="Krona One"/>
            </a:endParaRPr>
          </a:p>
          <a:p>
            <a:pPr indent="0" lvl="0" marL="0" rtl="0" algn="ctr">
              <a:spcBef>
                <a:spcPts val="0"/>
              </a:spcBef>
              <a:spcAft>
                <a:spcPts val="0"/>
              </a:spcAft>
              <a:buNone/>
            </a:pPr>
            <a:r>
              <a:rPr lang="es">
                <a:solidFill>
                  <a:schemeClr val="accent1"/>
                </a:solidFill>
                <a:latin typeface="Krona One"/>
                <a:ea typeface="Krona One"/>
                <a:cs typeface="Krona One"/>
                <a:sym typeface="Krona One"/>
              </a:rPr>
              <a:t>Módulo</a:t>
            </a:r>
            <a:r>
              <a:rPr lang="es">
                <a:solidFill>
                  <a:srgbClr val="08170F"/>
                </a:solidFill>
                <a:latin typeface="Krona One"/>
                <a:ea typeface="Krona One"/>
                <a:cs typeface="Krona One"/>
                <a:sym typeface="Krona One"/>
              </a:rPr>
              <a:t> </a:t>
            </a:r>
            <a:r>
              <a:rPr lang="es">
                <a:solidFill>
                  <a:schemeClr val="accent1"/>
                </a:solidFill>
                <a:latin typeface="Krona One"/>
                <a:ea typeface="Krona One"/>
                <a:cs typeface="Krona One"/>
                <a:sym typeface="Krona One"/>
              </a:rPr>
              <a:t>Sistemas de Gestión Empresarial                       </a:t>
            </a:r>
            <a:endParaRPr>
              <a:solidFill>
                <a:schemeClr val="accent1"/>
              </a:solidFill>
              <a:latin typeface="Krona One"/>
              <a:ea typeface="Krona One"/>
              <a:cs typeface="Krona One"/>
              <a:sym typeface="Krona One"/>
            </a:endParaRPr>
          </a:p>
          <a:p>
            <a:pPr indent="0" lvl="0" marL="0" rtl="0" algn="ctr">
              <a:spcBef>
                <a:spcPts val="0"/>
              </a:spcBef>
              <a:spcAft>
                <a:spcPts val="0"/>
              </a:spcAft>
              <a:buNone/>
            </a:pPr>
            <a:r>
              <a:rPr lang="es" sz="2466">
                <a:solidFill>
                  <a:schemeClr val="accent1"/>
                </a:solidFill>
                <a:latin typeface="Krona One"/>
                <a:ea typeface="Krona One"/>
                <a:cs typeface="Krona One"/>
                <a:sym typeface="Krona One"/>
              </a:rPr>
              <a:t>curso 24-25</a:t>
            </a:r>
            <a:endParaRPr sz="2466">
              <a:solidFill>
                <a:schemeClr val="accent1"/>
              </a:solidFill>
              <a:latin typeface="Krona One"/>
              <a:ea typeface="Krona One"/>
              <a:cs typeface="Krona One"/>
              <a:sym typeface="Krona One"/>
            </a:endParaRPr>
          </a:p>
          <a:p>
            <a:pPr indent="0" lvl="0" marL="0" rtl="0" algn="l">
              <a:spcBef>
                <a:spcPts val="0"/>
              </a:spcBef>
              <a:spcAft>
                <a:spcPts val="0"/>
              </a:spcAft>
              <a:buNone/>
            </a:pPr>
            <a:r>
              <a:rPr lang="es">
                <a:solidFill>
                  <a:srgbClr val="08170F"/>
                </a:solidFill>
                <a:latin typeface="Krona One"/>
                <a:ea typeface="Krona One"/>
                <a:cs typeface="Krona One"/>
                <a:sym typeface="Krona One"/>
              </a:rPr>
              <a:t>          </a:t>
            </a:r>
            <a:endParaRPr>
              <a:solidFill>
                <a:srgbClr val="08170F"/>
              </a:solidFill>
              <a:latin typeface="Krona One"/>
              <a:ea typeface="Krona One"/>
              <a:cs typeface="Krona One"/>
              <a:sym typeface="Krona One"/>
            </a:endParaRPr>
          </a:p>
        </p:txBody>
      </p:sp>
      <p:sp>
        <p:nvSpPr>
          <p:cNvPr id="297" name="Google Shape;297;p44"/>
          <p:cNvSpPr txBox="1"/>
          <p:nvPr>
            <p:ph idx="1" type="body"/>
          </p:nvPr>
        </p:nvSpPr>
        <p:spPr>
          <a:xfrm>
            <a:off x="628650" y="1659550"/>
            <a:ext cx="3776700" cy="276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s" sz="1300">
                <a:solidFill>
                  <a:schemeClr val="dk1"/>
                </a:solidFill>
              </a:rPr>
              <a:t>Conceptos Básicos de ERP</a:t>
            </a:r>
            <a:r>
              <a:rPr lang="es" sz="1300">
                <a:solidFill>
                  <a:schemeClr val="dk1"/>
                </a:solidFill>
              </a:rPr>
              <a:t>:(</a:t>
            </a:r>
            <a:r>
              <a:rPr i="1" lang="es" sz="1300">
                <a:solidFill>
                  <a:schemeClr val="dk1"/>
                </a:solidFill>
              </a:rPr>
              <a:t>Enterprise Resource Planning</a:t>
            </a:r>
            <a:r>
              <a:rPr lang="es" sz="1300">
                <a:solidFill>
                  <a:schemeClr val="dk1"/>
                </a:solidFill>
              </a:rPr>
              <a:t>)</a:t>
            </a:r>
            <a:endParaRPr sz="1300">
              <a:solidFill>
                <a:schemeClr val="dk1"/>
              </a:solidFill>
            </a:endParaRPr>
          </a:p>
          <a:p>
            <a:pPr indent="-311150" lvl="0" marL="457200" rtl="0" algn="l">
              <a:spcBef>
                <a:spcPts val="1200"/>
              </a:spcBef>
              <a:spcAft>
                <a:spcPts val="0"/>
              </a:spcAft>
              <a:buClr>
                <a:schemeClr val="dk1"/>
              </a:buClr>
              <a:buSzPts val="1300"/>
              <a:buChar char="●"/>
            </a:pPr>
            <a:r>
              <a:rPr lang="es" sz="1300">
                <a:solidFill>
                  <a:schemeClr val="dk1"/>
                </a:solidFill>
              </a:rPr>
              <a:t>Historia y evolución de los sistemas ERP.</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Importancia de integrar procesos empresariales en áreas como finanzas, ventas y recursos humanos.</a:t>
            </a:r>
            <a:endParaRPr sz="1300">
              <a:solidFill>
                <a:schemeClr val="dk1"/>
              </a:solidFill>
            </a:endParaRPr>
          </a:p>
          <a:p>
            <a:pPr indent="0" lvl="0" marL="0" rtl="0" algn="l">
              <a:spcBef>
                <a:spcPts val="1200"/>
              </a:spcBef>
              <a:spcAft>
                <a:spcPts val="0"/>
              </a:spcAft>
              <a:buNone/>
            </a:pPr>
            <a:r>
              <a:rPr b="1" lang="es" sz="1300">
                <a:solidFill>
                  <a:schemeClr val="dk1"/>
                </a:solidFill>
              </a:rPr>
              <a:t>Perspectiva del Programador</a:t>
            </a:r>
            <a:r>
              <a:rPr lang="es" sz="1300">
                <a:solidFill>
                  <a:schemeClr val="dk1"/>
                </a:solidFill>
              </a:rPr>
              <a:t>:</a:t>
            </a:r>
            <a:endParaRPr sz="1300">
              <a:solidFill>
                <a:schemeClr val="dk1"/>
              </a:solidFill>
            </a:endParaRPr>
          </a:p>
          <a:p>
            <a:pPr indent="-311150" lvl="0" marL="457200" rtl="0" algn="l">
              <a:spcBef>
                <a:spcPts val="1200"/>
              </a:spcBef>
              <a:spcAft>
                <a:spcPts val="0"/>
              </a:spcAft>
              <a:buClr>
                <a:schemeClr val="dk1"/>
              </a:buClr>
              <a:buSzPts val="1300"/>
              <a:buChar char="●"/>
            </a:pPr>
            <a:r>
              <a:rPr lang="es" sz="1300">
                <a:solidFill>
                  <a:schemeClr val="dk1"/>
                </a:solidFill>
              </a:rPr>
              <a:t>Arquitecturas Open Source (Odoo, ERPNext).</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Estructura interna del ERP: bases de datos, lógica de negocio y módulos.</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Importancia del código limpio y bien estructurado</a:t>
            </a:r>
            <a:endParaRPr sz="1300">
              <a:solidFill>
                <a:schemeClr val="dk1"/>
              </a:solidFill>
            </a:endParaRPr>
          </a:p>
          <a:p>
            <a:pPr indent="0" lvl="0" marL="0" rtl="0" algn="l">
              <a:spcBef>
                <a:spcPts val="1200"/>
              </a:spcBef>
              <a:spcAft>
                <a:spcPts val="1200"/>
              </a:spcAft>
              <a:buNone/>
            </a:pPr>
            <a:r>
              <a:t/>
            </a:r>
            <a:endParaRPr sz="1400">
              <a:solidFill>
                <a:srgbClr val="233E30"/>
              </a:solidFill>
              <a:latin typeface="Roboto Medium"/>
              <a:ea typeface="Roboto Medium"/>
              <a:cs typeface="Roboto Medium"/>
              <a:sym typeface="Roboto Medium"/>
            </a:endParaRPr>
          </a:p>
        </p:txBody>
      </p:sp>
      <p:sp>
        <p:nvSpPr>
          <p:cNvPr id="298" name="Google Shape;298;p44"/>
          <p:cNvSpPr txBox="1"/>
          <p:nvPr>
            <p:ph idx="2" type="body"/>
          </p:nvPr>
        </p:nvSpPr>
        <p:spPr>
          <a:xfrm>
            <a:off x="4845450" y="1606200"/>
            <a:ext cx="3732300" cy="27669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dk1"/>
              </a:buClr>
              <a:buSzPts val="1300"/>
              <a:buChar char="●"/>
            </a:pPr>
            <a:r>
              <a:rPr b="1" lang="es" sz="1300">
                <a:solidFill>
                  <a:schemeClr val="dk1"/>
                </a:solidFill>
              </a:rPr>
              <a:t>Procesos Empresariales Básicos</a:t>
            </a:r>
            <a:r>
              <a:rPr lang="es" sz="1300">
                <a:solidFill>
                  <a:schemeClr val="dk1"/>
                </a:solidFill>
              </a:rPr>
              <a:t>:</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Comprensión de los procedimientos clave de los departamentos.</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Alinear las expectativas del usuario final con el trabajo del desarrollador.</a:t>
            </a:r>
            <a:endParaRPr sz="1300">
              <a:solidFill>
                <a:schemeClr val="dk1"/>
              </a:solidFill>
            </a:endParaRPr>
          </a:p>
          <a:p>
            <a:pPr indent="0" lvl="0" marL="0" rtl="0" algn="l">
              <a:spcBef>
                <a:spcPts val="1200"/>
              </a:spcBef>
              <a:spcAft>
                <a:spcPts val="1200"/>
              </a:spcAft>
              <a:buNone/>
            </a:pPr>
            <a:r>
              <a:t/>
            </a:r>
            <a:endParaRPr sz="1400">
              <a:solidFill>
                <a:srgbClr val="233E30"/>
              </a:solidFill>
              <a:latin typeface="Roboto Medium"/>
              <a:ea typeface="Roboto Medium"/>
              <a:cs typeface="Roboto Medium"/>
              <a:sym typeface="Roboto Medium"/>
            </a:endParaRPr>
          </a:p>
        </p:txBody>
      </p:sp>
      <p:sp>
        <p:nvSpPr>
          <p:cNvPr id="299" name="Google Shape;299;p44"/>
          <p:cNvSpPr txBox="1"/>
          <p:nvPr>
            <p:ph idx="3" type="subTitle"/>
          </p:nvPr>
        </p:nvSpPr>
        <p:spPr>
          <a:xfrm>
            <a:off x="650850" y="12154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¿Qué es un ERP?</a:t>
            </a:r>
            <a:endParaRPr sz="1700">
              <a:solidFill>
                <a:srgbClr val="6A6846"/>
              </a:solidFill>
              <a:latin typeface="Fira Sans SemiBold"/>
              <a:ea typeface="Fira Sans SemiBold"/>
              <a:cs typeface="Fira Sans SemiBold"/>
              <a:sym typeface="Fira Sa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24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73" name="Shape 373"/>
        <p:cNvGrpSpPr/>
        <p:nvPr/>
      </p:nvGrpSpPr>
      <p:grpSpPr>
        <a:xfrm>
          <a:off x="0" y="0"/>
          <a:ext cx="0" cy="0"/>
          <a:chOff x="0" y="0"/>
          <a:chExt cx="0" cy="0"/>
        </a:xfrm>
      </p:grpSpPr>
      <p:sp>
        <p:nvSpPr>
          <p:cNvPr id="374" name="Google Shape;374;p53"/>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 5: Desarrollo de componentes en Odoo</a:t>
            </a:r>
            <a:endParaRPr>
              <a:solidFill>
                <a:srgbClr val="08170F"/>
              </a:solidFill>
              <a:latin typeface="Krona One"/>
              <a:ea typeface="Krona One"/>
              <a:cs typeface="Krona One"/>
              <a:sym typeface="Krona One"/>
            </a:endParaRPr>
          </a:p>
        </p:txBody>
      </p:sp>
      <p:sp>
        <p:nvSpPr>
          <p:cNvPr id="375" name="Google Shape;375;p53"/>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El objetivo principal es desarrollar componentes personalizados utilizando el lenguaje de programación del sistema ERP Odoo. Esto implica comprender los estándares y prácticas de programación específicos utilizados dentro del entorno ERP-CRM.</a:t>
            </a:r>
            <a:endParaRPr sz="1400">
              <a:solidFill>
                <a:srgbClr val="233E30"/>
              </a:solidFill>
              <a:latin typeface="Roboto Medium"/>
              <a:ea typeface="Roboto Medium"/>
              <a:cs typeface="Roboto Medium"/>
              <a:sym typeface="Roboto Medium"/>
            </a:endParaRPr>
          </a:p>
        </p:txBody>
      </p:sp>
      <p:sp>
        <p:nvSpPr>
          <p:cNvPr id="376" name="Google Shape;376;p53"/>
          <p:cNvSpPr txBox="1"/>
          <p:nvPr>
            <p:ph idx="2" type="body"/>
          </p:nvPr>
        </p:nvSpPr>
        <p:spPr>
          <a:xfrm>
            <a:off x="4845525"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233E30"/>
                </a:solidFill>
                <a:latin typeface="Roboto Medium"/>
                <a:ea typeface="Roboto Medium"/>
                <a:cs typeface="Roboto Medium"/>
                <a:sym typeface="Roboto Medium"/>
              </a:rPr>
              <a:t>La unidad abarca varios temas clave: </a:t>
            </a:r>
            <a:endParaRPr sz="1400">
              <a:solidFill>
                <a:srgbClr val="233E30"/>
              </a:solidFill>
              <a:latin typeface="Roboto Medium"/>
              <a:ea typeface="Roboto Medium"/>
              <a:cs typeface="Roboto Medium"/>
              <a:sym typeface="Roboto Medium"/>
            </a:endParaRPr>
          </a:p>
          <a:p>
            <a:pPr indent="-317500" lvl="0" marL="457200" rtl="0" algn="l">
              <a:spcBef>
                <a:spcPts val="120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Lenguaje de programación y estándares en ERP-CRM.</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Creación y modificación de datos.</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Desarrollo de formularios, informes y operaciones de consulta.</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Técnicas de depuración y manejo de errores.</a:t>
            </a:r>
            <a:endParaRPr sz="1400">
              <a:solidFill>
                <a:srgbClr val="233E30"/>
              </a:solidFill>
              <a:latin typeface="Roboto Medium"/>
              <a:ea typeface="Roboto Medium"/>
              <a:cs typeface="Roboto Medium"/>
              <a:sym typeface="Roboto Medium"/>
            </a:endParaRPr>
          </a:p>
        </p:txBody>
      </p:sp>
      <p:sp>
        <p:nvSpPr>
          <p:cNvPr id="377" name="Google Shape;377;p53"/>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Objetivo del proyecto</a:t>
            </a:r>
            <a:endParaRPr sz="1700">
              <a:solidFill>
                <a:srgbClr val="6A6846"/>
              </a:solidFill>
              <a:latin typeface="Fira Sans SemiBold"/>
              <a:ea typeface="Fira Sans SemiBold"/>
              <a:cs typeface="Fira Sans SemiBold"/>
              <a:sym typeface="Fira Sans SemiBold"/>
            </a:endParaRPr>
          </a:p>
        </p:txBody>
      </p:sp>
      <p:sp>
        <p:nvSpPr>
          <p:cNvPr id="378" name="Google Shape;378;p53"/>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Principales temas tratados</a:t>
            </a:r>
            <a:endParaRPr>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82" name="Shape 382"/>
        <p:cNvGrpSpPr/>
        <p:nvPr/>
      </p:nvGrpSpPr>
      <p:grpSpPr>
        <a:xfrm>
          <a:off x="0" y="0"/>
          <a:ext cx="0" cy="0"/>
          <a:chOff x="0" y="0"/>
          <a:chExt cx="0" cy="0"/>
        </a:xfrm>
      </p:grpSpPr>
      <p:sp>
        <p:nvSpPr>
          <p:cNvPr id="383" name="Google Shape;383;p54"/>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Resumen del curso: Metodología y expectativas</a:t>
            </a:r>
            <a:endParaRPr>
              <a:solidFill>
                <a:srgbClr val="08170F"/>
              </a:solidFill>
              <a:latin typeface="Krona One"/>
              <a:ea typeface="Krona One"/>
              <a:cs typeface="Krona One"/>
              <a:sym typeface="Krona One"/>
            </a:endParaRPr>
          </a:p>
        </p:txBody>
      </p:sp>
      <p:sp>
        <p:nvSpPr>
          <p:cNvPr id="384" name="Google Shape;384;p54"/>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233E30"/>
                </a:solidFill>
                <a:latin typeface="Roboto Medium"/>
                <a:ea typeface="Roboto Medium"/>
                <a:cs typeface="Roboto Medium"/>
                <a:sym typeface="Roboto Medium"/>
              </a:rPr>
              <a:t>1. Clases teóricas:Comprender los conceptos clave.</a:t>
            </a:r>
            <a:endParaRPr sz="1400">
              <a:solidFill>
                <a:srgbClr val="233E30"/>
              </a:solidFill>
              <a:latin typeface="Roboto Medium"/>
              <a:ea typeface="Roboto Medium"/>
              <a:cs typeface="Roboto Medium"/>
              <a:sym typeface="Roboto Medium"/>
            </a:endParaRPr>
          </a:p>
          <a:p>
            <a:pPr indent="0" lvl="0" marL="0" rtl="0" algn="l">
              <a:spcBef>
                <a:spcPts val="1200"/>
              </a:spcBef>
              <a:spcAft>
                <a:spcPts val="0"/>
              </a:spcAft>
              <a:buNone/>
            </a:pPr>
            <a:r>
              <a:rPr lang="es" sz="1400">
                <a:solidFill>
                  <a:srgbClr val="233E30"/>
                </a:solidFill>
                <a:latin typeface="Roboto Medium"/>
                <a:ea typeface="Roboto Medium"/>
                <a:cs typeface="Roboto Medium"/>
                <a:sym typeface="Roboto Medium"/>
              </a:rPr>
              <a:t>2. Prácticas: Instalación, configuración y desarrollo en un entorno simulado.</a:t>
            </a:r>
            <a:endParaRPr sz="1400">
              <a:solidFill>
                <a:srgbClr val="233E30"/>
              </a:solidFill>
              <a:latin typeface="Roboto Medium"/>
              <a:ea typeface="Roboto Medium"/>
              <a:cs typeface="Roboto Medium"/>
              <a:sym typeface="Roboto Medium"/>
            </a:endParaRPr>
          </a:p>
          <a:p>
            <a:pPr indent="0" lvl="0" marL="0" rtl="0" algn="l">
              <a:spcBef>
                <a:spcPts val="1200"/>
              </a:spcBef>
              <a:spcAft>
                <a:spcPts val="0"/>
              </a:spcAft>
              <a:buNone/>
            </a:pPr>
            <a:r>
              <a:rPr lang="es" sz="1400">
                <a:solidFill>
                  <a:srgbClr val="233E30"/>
                </a:solidFill>
                <a:latin typeface="Roboto Medium"/>
                <a:ea typeface="Roboto Medium"/>
                <a:cs typeface="Roboto Medium"/>
                <a:sym typeface="Roboto Medium"/>
              </a:rPr>
              <a:t>3. Proyecto: Trabajo en equipo para desarrollar soluciones reales.</a:t>
            </a:r>
            <a:endParaRPr sz="1400">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s" sz="1400">
                <a:solidFill>
                  <a:srgbClr val="233E30"/>
                </a:solidFill>
                <a:latin typeface="Roboto Medium"/>
                <a:ea typeface="Roboto Medium"/>
                <a:cs typeface="Roboto Medium"/>
                <a:sym typeface="Roboto Medium"/>
              </a:rPr>
              <a:t>4. Evaluaciones: Exámenes, prácticas y presentación de proyectos.</a:t>
            </a:r>
            <a:endParaRPr sz="1400">
              <a:solidFill>
                <a:srgbClr val="233E30"/>
              </a:solidFill>
              <a:latin typeface="Roboto Medium"/>
              <a:ea typeface="Roboto Medium"/>
              <a:cs typeface="Roboto Medium"/>
              <a:sym typeface="Roboto Medium"/>
            </a:endParaRPr>
          </a:p>
        </p:txBody>
      </p:sp>
      <p:sp>
        <p:nvSpPr>
          <p:cNvPr id="385" name="Google Shape;385;p54"/>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233E30"/>
                </a:solidFill>
                <a:latin typeface="Roboto Medium"/>
                <a:ea typeface="Roboto Medium"/>
                <a:cs typeface="Roboto Medium"/>
                <a:sym typeface="Roboto Medium"/>
              </a:rPr>
              <a:t>1. Participación activa: Se espera que todos participen en clases y sesiones prácticas.</a:t>
            </a:r>
            <a:endParaRPr sz="1400">
              <a:solidFill>
                <a:srgbClr val="233E30"/>
              </a:solidFill>
              <a:latin typeface="Roboto Medium"/>
              <a:ea typeface="Roboto Medium"/>
              <a:cs typeface="Roboto Medium"/>
              <a:sym typeface="Roboto Medium"/>
            </a:endParaRPr>
          </a:p>
          <a:p>
            <a:pPr indent="0" lvl="0" marL="0" rtl="0" algn="l">
              <a:spcBef>
                <a:spcPts val="1200"/>
              </a:spcBef>
              <a:spcAft>
                <a:spcPts val="0"/>
              </a:spcAft>
              <a:buNone/>
            </a:pPr>
            <a:r>
              <a:rPr lang="es" sz="1400">
                <a:solidFill>
                  <a:srgbClr val="233E30"/>
                </a:solidFill>
                <a:latin typeface="Roboto Medium"/>
                <a:ea typeface="Roboto Medium"/>
                <a:cs typeface="Roboto Medium"/>
                <a:sym typeface="Roboto Medium"/>
              </a:rPr>
              <a:t>2. Trabajo en equipo: La colaboración es esencial para los proyectos y actividades.</a:t>
            </a:r>
            <a:endParaRPr sz="1400">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s" sz="1400">
                <a:solidFill>
                  <a:srgbClr val="233E30"/>
                </a:solidFill>
                <a:latin typeface="Roboto Medium"/>
                <a:ea typeface="Roboto Medium"/>
                <a:cs typeface="Roboto Medium"/>
                <a:sym typeface="Roboto Medium"/>
              </a:rPr>
              <a:t>3</a:t>
            </a:r>
            <a:r>
              <a:rPr lang="es" sz="1700">
                <a:solidFill>
                  <a:srgbClr val="233E30"/>
                </a:solidFill>
                <a:latin typeface="Roboto Medium"/>
                <a:ea typeface="Roboto Medium"/>
                <a:cs typeface="Roboto Medium"/>
                <a:sym typeface="Roboto Medium"/>
              </a:rPr>
              <a:t>. </a:t>
            </a:r>
            <a:r>
              <a:rPr lang="es" sz="1300">
                <a:solidFill>
                  <a:srgbClr val="233E30"/>
                </a:solidFill>
                <a:latin typeface="Roboto Medium"/>
                <a:ea typeface="Roboto Medium"/>
                <a:cs typeface="Roboto Medium"/>
                <a:sym typeface="Roboto Medium"/>
              </a:rPr>
              <a:t>Responsabilidad: Cumplir con las tareas y los plazos.</a:t>
            </a:r>
            <a:endParaRPr sz="1300">
              <a:solidFill>
                <a:srgbClr val="233E30"/>
              </a:solidFill>
              <a:latin typeface="Roboto Medium"/>
              <a:ea typeface="Roboto Medium"/>
              <a:cs typeface="Roboto Medium"/>
              <a:sym typeface="Roboto Medium"/>
            </a:endParaRPr>
          </a:p>
        </p:txBody>
      </p:sp>
      <p:sp>
        <p:nvSpPr>
          <p:cNvPr id="386" name="Google Shape;386;p54"/>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Metodología del curso</a:t>
            </a:r>
            <a:endParaRPr sz="1700">
              <a:solidFill>
                <a:srgbClr val="6A6846"/>
              </a:solidFill>
              <a:latin typeface="Fira Sans SemiBold"/>
              <a:ea typeface="Fira Sans SemiBold"/>
              <a:cs typeface="Fira Sans SemiBold"/>
              <a:sym typeface="Fira Sans SemiBold"/>
            </a:endParaRPr>
          </a:p>
        </p:txBody>
      </p:sp>
      <p:sp>
        <p:nvSpPr>
          <p:cNvPr id="387" name="Google Shape;387;p54"/>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Expectativas y requisitos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91" name="Shape 391"/>
        <p:cNvGrpSpPr/>
        <p:nvPr/>
      </p:nvGrpSpPr>
      <p:grpSpPr>
        <a:xfrm>
          <a:off x="0" y="0"/>
          <a:ext cx="0" cy="0"/>
          <a:chOff x="0" y="0"/>
          <a:chExt cx="0" cy="0"/>
        </a:xfrm>
      </p:grpSpPr>
      <p:sp>
        <p:nvSpPr>
          <p:cNvPr id="392" name="Google Shape;392;p55"/>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Recursos disponibles y preguntas</a:t>
            </a:r>
            <a:endParaRPr>
              <a:solidFill>
                <a:srgbClr val="08170F"/>
              </a:solidFill>
              <a:latin typeface="Krona One"/>
              <a:ea typeface="Krona One"/>
              <a:cs typeface="Krona One"/>
              <a:sym typeface="Krona One"/>
            </a:endParaRPr>
          </a:p>
        </p:txBody>
      </p:sp>
      <p:sp>
        <p:nvSpPr>
          <p:cNvPr id="393" name="Google Shape;393;p55"/>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233E30"/>
                </a:solidFill>
                <a:latin typeface="Roboto Medium"/>
                <a:ea typeface="Roboto Medium"/>
                <a:cs typeface="Roboto Medium"/>
                <a:sym typeface="Roboto Medium"/>
              </a:rPr>
              <a:t>Tenemos varios recursos a nuestra disposición: </a:t>
            </a:r>
            <a:endParaRPr sz="1400">
              <a:solidFill>
                <a:srgbClr val="233E30"/>
              </a:solidFill>
              <a:latin typeface="Roboto Medium"/>
              <a:ea typeface="Roboto Medium"/>
              <a:cs typeface="Roboto Medium"/>
              <a:sym typeface="Roboto Medium"/>
            </a:endParaRPr>
          </a:p>
          <a:p>
            <a:pPr indent="-317500" lvl="0" marL="457200" rtl="0" algn="l">
              <a:spcBef>
                <a:spcPts val="120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Software ERP-CRM que instalaremos para pruebas y simulación.</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Documentación técnica que incluye manuales y guías de usuario.</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Plataforma de aprendizaje (Teams) con materiales adicionales y foros de discusión.</a:t>
            </a:r>
            <a:endParaRPr sz="1400">
              <a:solidFill>
                <a:srgbClr val="233E30"/>
              </a:solidFill>
              <a:latin typeface="Roboto Medium"/>
              <a:ea typeface="Roboto Medium"/>
              <a:cs typeface="Roboto Medium"/>
              <a:sym typeface="Roboto Medium"/>
            </a:endParaRPr>
          </a:p>
        </p:txBody>
      </p:sp>
      <p:sp>
        <p:nvSpPr>
          <p:cNvPr id="394" name="Google Shape;394;p55"/>
          <p:cNvSpPr txBox="1"/>
          <p:nvPr>
            <p:ph idx="2" type="body"/>
          </p:nvPr>
        </p:nvSpPr>
        <p:spPr>
          <a:xfrm>
            <a:off x="4845450" y="1987200"/>
            <a:ext cx="3732300" cy="1639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¿Qué esperas aprender en este módulo?</a:t>
            </a:r>
            <a:endParaRPr sz="1400">
              <a:solidFill>
                <a:srgbClr val="233E30"/>
              </a:solidFill>
              <a:latin typeface="Roboto Medium"/>
              <a:ea typeface="Roboto Medium"/>
              <a:cs typeface="Roboto Medium"/>
              <a:sym typeface="Roboto Medium"/>
            </a:endParaRPr>
          </a:p>
          <a:p>
            <a:pPr indent="-317500" lvl="0" marL="457200" rtl="0" algn="l">
              <a:spcBef>
                <a:spcPts val="0"/>
              </a:spcBef>
              <a:spcAft>
                <a:spcPts val="0"/>
              </a:spcAft>
              <a:buClr>
                <a:srgbClr val="233E30"/>
              </a:buClr>
              <a:buSzPts val="1400"/>
              <a:buFont typeface="Roboto Medium"/>
              <a:buChar char="●"/>
            </a:pPr>
            <a:r>
              <a:rPr lang="es" sz="1400">
                <a:solidFill>
                  <a:srgbClr val="233E30"/>
                </a:solidFill>
                <a:latin typeface="Roboto Medium"/>
                <a:ea typeface="Roboto Medium"/>
                <a:cs typeface="Roboto Medium"/>
                <a:sym typeface="Roboto Medium"/>
              </a:rPr>
              <a:t>¿Tienes alguna pregunta sobre el contenido o la metodología? Éstas pueden guiar nuestra conversación y aclarar cualquier incertidumbre.</a:t>
            </a:r>
            <a:endParaRPr sz="1400">
              <a:solidFill>
                <a:srgbClr val="233E30"/>
              </a:solidFill>
              <a:latin typeface="Roboto Medium"/>
              <a:ea typeface="Roboto Medium"/>
              <a:cs typeface="Roboto Medium"/>
              <a:sym typeface="Roboto Medium"/>
            </a:endParaRPr>
          </a:p>
        </p:txBody>
      </p:sp>
      <p:sp>
        <p:nvSpPr>
          <p:cNvPr id="395" name="Google Shape;395;p55"/>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Recursos disponibles</a:t>
            </a:r>
            <a:endParaRPr sz="1700">
              <a:solidFill>
                <a:srgbClr val="6A6846"/>
              </a:solidFill>
              <a:latin typeface="Fira Sans SemiBold"/>
              <a:ea typeface="Fira Sans SemiBold"/>
              <a:cs typeface="Fira Sans SemiBold"/>
              <a:sym typeface="Fira Sans SemiBold"/>
            </a:endParaRPr>
          </a:p>
        </p:txBody>
      </p:sp>
      <p:sp>
        <p:nvSpPr>
          <p:cNvPr id="396" name="Google Shape;396;p55"/>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Preguntas y dudas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566250" y="408150"/>
            <a:ext cx="8011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      Sistemas de Gestión Empresarial</a:t>
            </a:r>
            <a:endParaRPr>
              <a:solidFill>
                <a:srgbClr val="08170F"/>
              </a:solidFill>
              <a:latin typeface="Krona One"/>
              <a:ea typeface="Krona One"/>
              <a:cs typeface="Krona One"/>
              <a:sym typeface="Krona One"/>
            </a:endParaRPr>
          </a:p>
          <a:p>
            <a:pPr indent="0" lvl="0" marL="0" rtl="0" algn="l">
              <a:spcBef>
                <a:spcPts val="0"/>
              </a:spcBef>
              <a:spcAft>
                <a:spcPts val="0"/>
              </a:spcAft>
              <a:buNone/>
            </a:pPr>
            <a:r>
              <a:rPr lang="es">
                <a:solidFill>
                  <a:srgbClr val="08170F"/>
                </a:solidFill>
                <a:latin typeface="Krona One"/>
                <a:ea typeface="Krona One"/>
                <a:cs typeface="Krona One"/>
                <a:sym typeface="Krona One"/>
              </a:rPr>
              <a:t>                       curso 24-25</a:t>
            </a:r>
            <a:endParaRPr>
              <a:solidFill>
                <a:srgbClr val="08170F"/>
              </a:solidFill>
              <a:latin typeface="Krona One"/>
              <a:ea typeface="Krona One"/>
              <a:cs typeface="Krona One"/>
              <a:sym typeface="Krona One"/>
            </a:endParaRPr>
          </a:p>
          <a:p>
            <a:pPr indent="0" lvl="0" marL="0" rtl="0" algn="l">
              <a:spcBef>
                <a:spcPts val="0"/>
              </a:spcBef>
              <a:spcAft>
                <a:spcPts val="0"/>
              </a:spcAft>
              <a:buNone/>
            </a:pPr>
            <a:r>
              <a:rPr lang="es">
                <a:solidFill>
                  <a:srgbClr val="08170F"/>
                </a:solidFill>
                <a:latin typeface="Krona One"/>
                <a:ea typeface="Krona One"/>
                <a:cs typeface="Krona One"/>
                <a:sym typeface="Krona One"/>
              </a:rPr>
              <a:t>          </a:t>
            </a:r>
            <a:endParaRPr>
              <a:solidFill>
                <a:srgbClr val="08170F"/>
              </a:solidFill>
              <a:latin typeface="Krona One"/>
              <a:ea typeface="Krona One"/>
              <a:cs typeface="Krona One"/>
              <a:sym typeface="Krona One"/>
            </a:endParaRPr>
          </a:p>
        </p:txBody>
      </p:sp>
      <p:sp>
        <p:nvSpPr>
          <p:cNvPr id="305" name="Google Shape;305;p45"/>
          <p:cNvSpPr txBox="1"/>
          <p:nvPr>
            <p:ph idx="1" type="body"/>
          </p:nvPr>
        </p:nvSpPr>
        <p:spPr>
          <a:xfrm>
            <a:off x="642375" y="1414175"/>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s" sz="1600">
                <a:solidFill>
                  <a:srgbClr val="233E30"/>
                </a:solidFill>
                <a:latin typeface="Roboto"/>
                <a:ea typeface="Roboto"/>
                <a:cs typeface="Roboto"/>
                <a:sym typeface="Roboto"/>
              </a:rPr>
              <a:t>I</a:t>
            </a:r>
            <a:r>
              <a:rPr b="1" i="1" lang="es" sz="1700">
                <a:solidFill>
                  <a:srgbClr val="233E30"/>
                </a:solidFill>
                <a:latin typeface="Roboto"/>
                <a:ea typeface="Roboto"/>
                <a:cs typeface="Roboto"/>
                <a:sym typeface="Roboto"/>
              </a:rPr>
              <a:t>nstalación, Operativa y Desarrollo de ERP</a:t>
            </a:r>
            <a:endParaRPr b="1" i="1" sz="1700">
              <a:solidFill>
                <a:srgbClr val="233E30"/>
              </a:solidFill>
              <a:latin typeface="Roboto"/>
              <a:ea typeface="Roboto"/>
              <a:cs typeface="Roboto"/>
              <a:sym typeface="Roboto"/>
            </a:endParaRPr>
          </a:p>
          <a:p>
            <a:pPr indent="-317500" lvl="0" marL="457200" rtl="0" algn="l">
              <a:spcBef>
                <a:spcPts val="1200"/>
              </a:spcBef>
              <a:spcAft>
                <a:spcPts val="0"/>
              </a:spcAft>
              <a:buClr>
                <a:schemeClr val="dk1"/>
              </a:buClr>
              <a:buSzPts val="1400"/>
              <a:buChar char="●"/>
            </a:pPr>
            <a:r>
              <a:rPr b="1" lang="es" sz="1400">
                <a:solidFill>
                  <a:schemeClr val="dk1"/>
                </a:solidFill>
              </a:rPr>
              <a:t>Instalación y Parametrización</a:t>
            </a:r>
            <a:r>
              <a:rPr lang="es"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s" sz="1400">
                <a:solidFill>
                  <a:schemeClr val="dk1"/>
                </a:solidFill>
              </a:rPr>
              <a:t>Instalación de un ERP Open Source.</a:t>
            </a:r>
            <a:endParaRPr sz="1400">
              <a:solidFill>
                <a:schemeClr val="dk1"/>
              </a:solidFill>
            </a:endParaRPr>
          </a:p>
          <a:p>
            <a:pPr indent="-317500" lvl="1" marL="914400" rtl="0" algn="l">
              <a:spcBef>
                <a:spcPts val="0"/>
              </a:spcBef>
              <a:spcAft>
                <a:spcPts val="0"/>
              </a:spcAft>
              <a:buClr>
                <a:schemeClr val="dk1"/>
              </a:buClr>
              <a:buSzPts val="1400"/>
              <a:buChar char="○"/>
            </a:pPr>
            <a:r>
              <a:rPr lang="es" sz="1400">
                <a:solidFill>
                  <a:schemeClr val="dk1"/>
                </a:solidFill>
              </a:rPr>
              <a:t>Parametrización y adaptación a las necesidades de la empresa.</a:t>
            </a:r>
            <a:endParaRPr sz="1400">
              <a:solidFill>
                <a:schemeClr val="dk1"/>
              </a:solidFill>
            </a:endParaRPr>
          </a:p>
          <a:p>
            <a:pPr indent="-317500" lvl="0" marL="457200" rtl="0" algn="l">
              <a:spcBef>
                <a:spcPts val="0"/>
              </a:spcBef>
              <a:spcAft>
                <a:spcPts val="0"/>
              </a:spcAft>
              <a:buClr>
                <a:schemeClr val="dk1"/>
              </a:buClr>
              <a:buSzPts val="1400"/>
              <a:buChar char="●"/>
            </a:pPr>
            <a:r>
              <a:rPr b="1" lang="es" sz="1400">
                <a:solidFill>
                  <a:schemeClr val="dk1"/>
                </a:solidFill>
              </a:rPr>
              <a:t>Operativa Diaria</a:t>
            </a:r>
            <a:r>
              <a:rPr lang="es" sz="1400">
                <a:solidFill>
                  <a:schemeClr val="dk1"/>
                </a:solidFill>
              </a:rPr>
              <a:t>:</a:t>
            </a:r>
            <a:endParaRPr sz="1400">
              <a:solidFill>
                <a:schemeClr val="dk1"/>
              </a:solidFill>
            </a:endParaRPr>
          </a:p>
          <a:p>
            <a:pPr indent="-317500" lvl="0" marL="914400" rtl="0" algn="l">
              <a:spcBef>
                <a:spcPts val="0"/>
              </a:spcBef>
              <a:spcAft>
                <a:spcPts val="0"/>
              </a:spcAft>
              <a:buClr>
                <a:schemeClr val="dk1"/>
              </a:buClr>
              <a:buSzPts val="1400"/>
              <a:buChar char="●"/>
            </a:pPr>
            <a:r>
              <a:rPr lang="es" sz="1400">
                <a:solidFill>
                  <a:schemeClr val="dk1"/>
                </a:solidFill>
              </a:rPr>
              <a:t>Uso del ERP para tareas cotidianas (facturación, inventario, pedidos).</a:t>
            </a:r>
            <a:endParaRPr sz="1400">
              <a:solidFill>
                <a:schemeClr val="dk1"/>
              </a:solidFill>
            </a:endParaRPr>
          </a:p>
          <a:p>
            <a:pPr indent="-317500" lvl="0" marL="914400" rtl="0" algn="l">
              <a:spcBef>
                <a:spcPts val="0"/>
              </a:spcBef>
              <a:spcAft>
                <a:spcPts val="0"/>
              </a:spcAft>
              <a:buClr>
                <a:schemeClr val="dk1"/>
              </a:buClr>
              <a:buSzPts val="1400"/>
              <a:buChar char="●"/>
            </a:pPr>
            <a:r>
              <a:rPr lang="es" sz="1400">
                <a:solidFill>
                  <a:schemeClr val="dk1"/>
                </a:solidFill>
              </a:rPr>
              <a:t>Impacto de la personalización en la eficiencia empresarial.</a:t>
            </a:r>
            <a:endParaRPr sz="1400">
              <a:solidFill>
                <a:schemeClr val="dk1"/>
              </a:solidFill>
            </a:endParaRPr>
          </a:p>
          <a:p>
            <a:pPr indent="0" lvl="0" marL="457200" rtl="0" algn="l">
              <a:spcBef>
                <a:spcPts val="1200"/>
              </a:spcBef>
              <a:spcAft>
                <a:spcPts val="0"/>
              </a:spcAft>
              <a:buNone/>
            </a:pPr>
            <a:r>
              <a:t/>
            </a:r>
            <a:endParaRPr b="1" sz="1200">
              <a:solidFill>
                <a:schemeClr val="dk1"/>
              </a:solidFill>
            </a:endParaRPr>
          </a:p>
          <a:p>
            <a:pPr indent="0" lvl="0" marL="0" rtl="0" algn="l">
              <a:spcBef>
                <a:spcPts val="1200"/>
              </a:spcBef>
              <a:spcAft>
                <a:spcPts val="1200"/>
              </a:spcAft>
              <a:buNone/>
            </a:pPr>
            <a:r>
              <a:t/>
            </a:r>
            <a:endParaRPr sz="1400">
              <a:solidFill>
                <a:srgbClr val="233E30"/>
              </a:solidFill>
              <a:latin typeface="Roboto Medium"/>
              <a:ea typeface="Roboto Medium"/>
              <a:cs typeface="Roboto Medium"/>
              <a:sym typeface="Roboto Medium"/>
            </a:endParaRPr>
          </a:p>
        </p:txBody>
      </p:sp>
      <p:sp>
        <p:nvSpPr>
          <p:cNvPr id="306" name="Google Shape;306;p45"/>
          <p:cNvSpPr txBox="1"/>
          <p:nvPr>
            <p:ph idx="2" type="body"/>
          </p:nvPr>
        </p:nvSpPr>
        <p:spPr>
          <a:xfrm>
            <a:off x="4845450" y="1769250"/>
            <a:ext cx="3732300" cy="2766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s" sz="1400">
                <a:solidFill>
                  <a:schemeClr val="dk1"/>
                </a:solidFill>
              </a:rPr>
              <a:t>Desarrollo de Componentes</a:t>
            </a:r>
            <a:r>
              <a:rPr lang="es"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s" sz="1400">
                <a:solidFill>
                  <a:schemeClr val="dk1"/>
                </a:solidFill>
              </a:rPr>
              <a:t>Creación y modificación de módulos ERP.</a:t>
            </a:r>
            <a:endParaRPr sz="1400">
              <a:solidFill>
                <a:schemeClr val="dk1"/>
              </a:solidFill>
            </a:endParaRPr>
          </a:p>
          <a:p>
            <a:pPr indent="-317500" lvl="1" marL="914400" rtl="0" algn="l">
              <a:spcBef>
                <a:spcPts val="0"/>
              </a:spcBef>
              <a:spcAft>
                <a:spcPts val="0"/>
              </a:spcAft>
              <a:buClr>
                <a:schemeClr val="dk1"/>
              </a:buClr>
              <a:buSzPts val="1400"/>
              <a:buChar char="○"/>
            </a:pPr>
            <a:r>
              <a:rPr lang="es" sz="1400">
                <a:solidFill>
                  <a:schemeClr val="dk1"/>
                </a:solidFill>
              </a:rPr>
              <a:t>Uso de APIs para personalización.</a:t>
            </a:r>
            <a:endParaRPr sz="1400">
              <a:solidFill>
                <a:schemeClr val="dk1"/>
              </a:solidFill>
            </a:endParaRPr>
          </a:p>
          <a:p>
            <a:pPr indent="-317500" lvl="1" marL="914400" rtl="0" algn="l">
              <a:spcBef>
                <a:spcPts val="0"/>
              </a:spcBef>
              <a:spcAft>
                <a:spcPts val="0"/>
              </a:spcAft>
              <a:buClr>
                <a:schemeClr val="dk1"/>
              </a:buClr>
              <a:buSzPts val="1400"/>
              <a:buChar char="○"/>
            </a:pPr>
            <a:r>
              <a:rPr lang="es" sz="1400">
                <a:solidFill>
                  <a:schemeClr val="dk1"/>
                </a:solidFill>
              </a:rPr>
              <a:t>Pruebas de integración para asegurar el correcto funcionamiento.</a:t>
            </a:r>
            <a:endParaRPr sz="1400">
              <a:solidFill>
                <a:schemeClr val="dk1"/>
              </a:solidFill>
            </a:endParaRPr>
          </a:p>
          <a:p>
            <a:pPr indent="0" lvl="0" marL="0" rtl="0" algn="l">
              <a:spcBef>
                <a:spcPts val="1200"/>
              </a:spcBef>
              <a:spcAft>
                <a:spcPts val="1200"/>
              </a:spcAft>
              <a:buNone/>
            </a:pPr>
            <a:r>
              <a:t/>
            </a:r>
            <a:endParaRPr b="1"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10" name="Shape 310"/>
        <p:cNvGrpSpPr/>
        <p:nvPr/>
      </p:nvGrpSpPr>
      <p:grpSpPr>
        <a:xfrm>
          <a:off x="0" y="0"/>
          <a:ext cx="0" cy="0"/>
          <a:chOff x="0" y="0"/>
          <a:chExt cx="0" cy="0"/>
        </a:xfrm>
      </p:grpSpPr>
      <p:sp>
        <p:nvSpPr>
          <p:cNvPr id="311" name="Google Shape;311;p46"/>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Unidades Didácticas del Módulo</a:t>
            </a:r>
            <a:endParaRPr>
              <a:solidFill>
                <a:srgbClr val="08170F"/>
              </a:solidFill>
              <a:latin typeface="Krona One"/>
              <a:ea typeface="Krona One"/>
              <a:cs typeface="Krona One"/>
              <a:sym typeface="Krona One"/>
            </a:endParaRPr>
          </a:p>
        </p:txBody>
      </p:sp>
      <p:sp>
        <p:nvSpPr>
          <p:cNvPr id="312" name="Google Shape;312;p46"/>
          <p:cNvSpPr txBox="1"/>
          <p:nvPr>
            <p:ph idx="1" type="body"/>
          </p:nvPr>
        </p:nvSpPr>
        <p:spPr>
          <a:xfrm>
            <a:off x="650850" y="2368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Esta unidad proporciona una comprensión fundamental de los sistemas de gestión empresarial, su importancia y cómo se integran en los procesos organizativos.</a:t>
            </a:r>
            <a:endParaRPr sz="1400">
              <a:solidFill>
                <a:srgbClr val="233E30"/>
              </a:solidFill>
              <a:latin typeface="Roboto Medium"/>
              <a:ea typeface="Roboto Medium"/>
              <a:cs typeface="Roboto Medium"/>
              <a:sym typeface="Roboto Medium"/>
            </a:endParaRPr>
          </a:p>
        </p:txBody>
      </p:sp>
      <p:sp>
        <p:nvSpPr>
          <p:cNvPr id="313" name="Google Shape;313;p46"/>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rgbClr val="6A6846"/>
                </a:solidFill>
                <a:latin typeface="Fira Sans SemiBold"/>
                <a:ea typeface="Fira Sans SemiBold"/>
                <a:cs typeface="Fira Sans SemiBold"/>
                <a:sym typeface="Fira Sans SemiBold"/>
              </a:rPr>
              <a:t>Unidad 1: Introducción a los Sistemas de Gestión Empresarial</a:t>
            </a:r>
            <a:endParaRPr sz="1700" u="sng">
              <a:solidFill>
                <a:srgbClr val="6A6846"/>
              </a:solidFill>
              <a:latin typeface="Fira Sans SemiBold"/>
              <a:ea typeface="Fira Sans SemiBold"/>
              <a:cs typeface="Fira Sans SemiBold"/>
              <a:sym typeface="Fira Sans SemiBold"/>
            </a:endParaRPr>
          </a:p>
        </p:txBody>
      </p:sp>
      <p:sp>
        <p:nvSpPr>
          <p:cNvPr id="314" name="Google Shape;314;p46"/>
          <p:cNvSpPr txBox="1"/>
          <p:nvPr>
            <p:ph idx="4" type="subTitle"/>
          </p:nvPr>
        </p:nvSpPr>
        <p:spPr>
          <a:xfrm>
            <a:off x="4845450" y="13430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rgbClr val="6A6846"/>
                </a:solidFill>
                <a:latin typeface="Fira Sans SemiBold"/>
                <a:ea typeface="Fira Sans SemiBold"/>
                <a:cs typeface="Fira Sans SemiBold"/>
                <a:sym typeface="Fira Sans SemiBold"/>
              </a:rPr>
              <a:t>Unidad 2: Instalación de ERP con Odoo</a:t>
            </a:r>
            <a:endParaRPr sz="1700" u="sng">
              <a:solidFill>
                <a:srgbClr val="6A6846"/>
              </a:solidFill>
              <a:latin typeface="Fira Sans SemiBold"/>
              <a:ea typeface="Fira Sans SemiBold"/>
              <a:cs typeface="Fira Sans SemiBold"/>
              <a:sym typeface="Fira Sans SemiBold"/>
            </a:endParaRPr>
          </a:p>
        </p:txBody>
      </p:sp>
      <p:sp>
        <p:nvSpPr>
          <p:cNvPr id="315" name="Google Shape;315;p46"/>
          <p:cNvSpPr txBox="1"/>
          <p:nvPr>
            <p:ph idx="2" type="body"/>
          </p:nvPr>
        </p:nvSpPr>
        <p:spPr>
          <a:xfrm>
            <a:off x="4845450" y="2368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En esta unidad, cubriremos el proceso de instalación de Odoo ERP, una popular solución de código abierto, y discutiremos sus características y beneficios clave.</a:t>
            </a:r>
            <a:endParaRPr sz="1400">
              <a:solidFill>
                <a:srgbClr val="233E30"/>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19" name="Shape 319"/>
        <p:cNvGrpSpPr/>
        <p:nvPr/>
      </p:nvGrpSpPr>
      <p:grpSpPr>
        <a:xfrm>
          <a:off x="0" y="0"/>
          <a:ext cx="0" cy="0"/>
          <a:chOff x="0" y="0"/>
          <a:chExt cx="0" cy="0"/>
        </a:xfrm>
      </p:grpSpPr>
      <p:sp>
        <p:nvSpPr>
          <p:cNvPr id="320" name="Google Shape;320;p47"/>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Unidades Didácticas del Módulo</a:t>
            </a:r>
            <a:endParaRPr>
              <a:solidFill>
                <a:srgbClr val="08170F"/>
              </a:solidFill>
              <a:latin typeface="Krona One"/>
              <a:ea typeface="Krona One"/>
              <a:cs typeface="Krona One"/>
              <a:sym typeface="Krona One"/>
            </a:endParaRPr>
          </a:p>
        </p:txBody>
      </p:sp>
      <p:sp>
        <p:nvSpPr>
          <p:cNvPr id="321" name="Google Shape;321;p47"/>
          <p:cNvSpPr txBox="1"/>
          <p:nvPr>
            <p:ph idx="1" type="body"/>
          </p:nvPr>
        </p:nvSpPr>
        <p:spPr>
          <a:xfrm>
            <a:off x="650850" y="2292000"/>
            <a:ext cx="3776700" cy="1639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En esta unidad, veremos la configuración inicial de Odoo ERP, incluida la instalación, la configuración y los procedimientos operativos básicos. Comprender estos pasos fundamentales es crucial para utilizar el sistema de manera efectiva.</a:t>
            </a:r>
            <a:endParaRPr sz="1400">
              <a:solidFill>
                <a:srgbClr val="233E30"/>
              </a:solidFill>
              <a:latin typeface="Roboto Medium"/>
              <a:ea typeface="Roboto Medium"/>
              <a:cs typeface="Roboto Medium"/>
              <a:sym typeface="Roboto Medium"/>
            </a:endParaRPr>
          </a:p>
        </p:txBody>
      </p:sp>
      <p:sp>
        <p:nvSpPr>
          <p:cNvPr id="322" name="Google Shape;322;p47"/>
          <p:cNvSpPr txBox="1"/>
          <p:nvPr>
            <p:ph idx="2" type="body"/>
          </p:nvPr>
        </p:nvSpPr>
        <p:spPr>
          <a:xfrm>
            <a:off x="4845450" y="22920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Esta unidad proporciona una descripción general completa de Odoo ERP, destacando sus características, módulos y beneficios. Exploraremos cómo Odoo puede optimizar los procesos comerciales y mejorar la eficiencia general.</a:t>
            </a:r>
            <a:endParaRPr sz="1400">
              <a:solidFill>
                <a:srgbClr val="233E30"/>
              </a:solidFill>
              <a:latin typeface="Roboto Medium"/>
              <a:ea typeface="Roboto Medium"/>
              <a:cs typeface="Roboto Medium"/>
              <a:sym typeface="Roboto Medium"/>
            </a:endParaRPr>
          </a:p>
        </p:txBody>
      </p:sp>
      <p:sp>
        <p:nvSpPr>
          <p:cNvPr id="323" name="Google Shape;323;p47"/>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rgbClr val="6A6846"/>
                </a:solidFill>
                <a:latin typeface="Fira Sans SemiBold"/>
                <a:ea typeface="Fira Sans SemiBold"/>
                <a:cs typeface="Fira Sans SemiBold"/>
                <a:sym typeface="Fira Sans SemiBold"/>
              </a:rPr>
              <a:t>Unidad 3: Configuración inicial y operación</a:t>
            </a:r>
            <a:endParaRPr sz="1700" u="sng">
              <a:solidFill>
                <a:srgbClr val="6A6846"/>
              </a:solidFill>
              <a:latin typeface="Fira Sans SemiBold"/>
              <a:ea typeface="Fira Sans SemiBold"/>
              <a:cs typeface="Fira Sans SemiBold"/>
              <a:sym typeface="Fira Sans SemiBold"/>
            </a:endParaRPr>
          </a:p>
        </p:txBody>
      </p:sp>
      <p:sp>
        <p:nvSpPr>
          <p:cNvPr id="324" name="Google Shape;324;p47"/>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rgbClr val="6A6846"/>
                </a:solidFill>
                <a:latin typeface="Fira Sans SemiBold"/>
                <a:ea typeface="Fira Sans SemiBold"/>
                <a:cs typeface="Fira Sans SemiBold"/>
                <a:sym typeface="Fira Sans SemiBold"/>
              </a:rPr>
              <a:t>Unidad 4: Descripción general de Odoo ERP</a:t>
            </a:r>
            <a:endParaRPr sz="1700" u="sng">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28" name="Shape 328"/>
        <p:cNvGrpSpPr/>
        <p:nvPr/>
      </p:nvGrpSpPr>
      <p:grpSpPr>
        <a:xfrm>
          <a:off x="0" y="0"/>
          <a:ext cx="0" cy="0"/>
          <a:chOff x="0" y="0"/>
          <a:chExt cx="0" cy="0"/>
        </a:xfrm>
      </p:grpSpPr>
      <p:sp>
        <p:nvSpPr>
          <p:cNvPr id="329" name="Google Shape;329;p48"/>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Unidades Didácticas del Módulo</a:t>
            </a:r>
            <a:endParaRPr>
              <a:solidFill>
                <a:srgbClr val="08170F"/>
              </a:solidFill>
              <a:latin typeface="Krona One"/>
              <a:ea typeface="Krona One"/>
              <a:cs typeface="Krona One"/>
              <a:sym typeface="Krona One"/>
            </a:endParaRPr>
          </a:p>
        </p:txBody>
      </p:sp>
      <p:sp>
        <p:nvSpPr>
          <p:cNvPr id="330" name="Google Shape;330;p48"/>
          <p:cNvSpPr txBox="1"/>
          <p:nvPr>
            <p:ph idx="1" type="body"/>
          </p:nvPr>
        </p:nvSpPr>
        <p:spPr>
          <a:xfrm>
            <a:off x="650850" y="22920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El desarrollo de componentes es un aspecto crucial de la ingeniería de software moderna. Implica la creación de piezas de código reutilizables que se pueden integrar fácilmente en aplicaciones más grandes. Este enfoque no solo mejora la eficiencia, sino que también promueve la coherencia entre los proyectos.</a:t>
            </a:r>
            <a:endParaRPr sz="1400">
              <a:solidFill>
                <a:srgbClr val="233E30"/>
              </a:solidFill>
              <a:latin typeface="Roboto Medium"/>
              <a:ea typeface="Roboto Medium"/>
              <a:cs typeface="Roboto Medium"/>
              <a:sym typeface="Roboto Medium"/>
            </a:endParaRPr>
          </a:p>
        </p:txBody>
      </p:sp>
      <p:sp>
        <p:nvSpPr>
          <p:cNvPr id="331" name="Google Shape;331;p48"/>
          <p:cNvSpPr txBox="1"/>
          <p:nvPr>
            <p:ph idx="2" type="body"/>
          </p:nvPr>
        </p:nvSpPr>
        <p:spPr>
          <a:xfrm>
            <a:off x="4845450" y="22158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Al dividir las aplicaciones en componentes más pequeños y manejables, los desarrolladores pueden centrarse en funcionalidades individuales. Esta modularidad facilita el mantenimiento, las pruebas y la escalabilidad, lo que hace que el desarrollo de componentes sea una práctica clave en la creación de aplicaciones sólidas.</a:t>
            </a:r>
            <a:endParaRPr sz="1400">
              <a:solidFill>
                <a:srgbClr val="233E30"/>
              </a:solidFill>
              <a:latin typeface="Roboto Medium"/>
              <a:ea typeface="Roboto Medium"/>
              <a:cs typeface="Roboto Medium"/>
              <a:sym typeface="Roboto Medium"/>
            </a:endParaRPr>
          </a:p>
        </p:txBody>
      </p:sp>
      <p:sp>
        <p:nvSpPr>
          <p:cNvPr id="332" name="Google Shape;332;p48"/>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u="sng">
                <a:solidFill>
                  <a:srgbClr val="6A6846"/>
                </a:solidFill>
                <a:latin typeface="Fira Sans SemiBold"/>
                <a:ea typeface="Fira Sans SemiBold"/>
                <a:cs typeface="Fira Sans SemiBold"/>
                <a:sym typeface="Fira Sans SemiBold"/>
              </a:rPr>
              <a:t>Unidad 5: Desarrollo de componentes</a:t>
            </a:r>
            <a:endParaRPr sz="1700" u="sng">
              <a:solidFill>
                <a:srgbClr val="6A6846"/>
              </a:solidFill>
              <a:latin typeface="Fira Sans SemiBold"/>
              <a:ea typeface="Fira Sans SemiBold"/>
              <a:cs typeface="Fira Sans SemiBold"/>
              <a:sym typeface="Fira Sans SemiBold"/>
            </a:endParaRPr>
          </a:p>
        </p:txBody>
      </p:sp>
      <p:sp>
        <p:nvSpPr>
          <p:cNvPr id="333" name="Google Shape;333;p48"/>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Importancia de los componentes en las aplicaciones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37" name="Shape 337"/>
        <p:cNvGrpSpPr/>
        <p:nvPr/>
      </p:nvGrpSpPr>
      <p:grpSpPr>
        <a:xfrm>
          <a:off x="0" y="0"/>
          <a:ext cx="0" cy="0"/>
          <a:chOff x="0" y="0"/>
          <a:chExt cx="0" cy="0"/>
        </a:xfrm>
      </p:grpSpPr>
      <p:sp>
        <p:nvSpPr>
          <p:cNvPr id="338" name="Google Shape;338;p49"/>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 1: Introducción a los Sistemas de Gestión Empresarial</a:t>
            </a:r>
            <a:endParaRPr>
              <a:solidFill>
                <a:srgbClr val="08170F"/>
              </a:solidFill>
              <a:latin typeface="Krona One"/>
              <a:ea typeface="Krona One"/>
              <a:cs typeface="Krona One"/>
              <a:sym typeface="Krona One"/>
            </a:endParaRPr>
          </a:p>
        </p:txBody>
      </p:sp>
      <p:sp>
        <p:nvSpPr>
          <p:cNvPr id="339" name="Google Shape;339;p49"/>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El objetivo principal es comprender las características de los sistemas ERP y CRM y cómo se configuran para una gestión empresarial eficaz.</a:t>
            </a:r>
            <a:endParaRPr sz="1400">
              <a:solidFill>
                <a:srgbClr val="233E30"/>
              </a:solidFill>
              <a:latin typeface="Roboto Medium"/>
              <a:ea typeface="Roboto Medium"/>
              <a:cs typeface="Roboto Medium"/>
              <a:sym typeface="Roboto Medium"/>
            </a:endParaRPr>
          </a:p>
        </p:txBody>
      </p:sp>
      <p:sp>
        <p:nvSpPr>
          <p:cNvPr id="340" name="Google Shape;340;p49"/>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233E30"/>
                </a:solidFill>
                <a:latin typeface="Roboto Medium"/>
                <a:ea typeface="Roboto Medium"/>
                <a:cs typeface="Roboto Medium"/>
                <a:sym typeface="Roboto Medium"/>
              </a:rPr>
              <a:t>1. Introducción a la informática en la gestión empresarial.</a:t>
            </a:r>
            <a:endParaRPr sz="1400">
              <a:solidFill>
                <a:srgbClr val="233E30"/>
              </a:solidFill>
              <a:latin typeface="Roboto Medium"/>
              <a:ea typeface="Roboto Medium"/>
              <a:cs typeface="Roboto Medium"/>
              <a:sym typeface="Roboto Medium"/>
            </a:endParaRPr>
          </a:p>
          <a:p>
            <a:pPr indent="0" lvl="0" marL="0" rtl="0" algn="l">
              <a:spcBef>
                <a:spcPts val="1200"/>
              </a:spcBef>
              <a:spcAft>
                <a:spcPts val="0"/>
              </a:spcAft>
              <a:buNone/>
            </a:pPr>
            <a:r>
              <a:rPr lang="es" sz="1400">
                <a:solidFill>
                  <a:srgbClr val="233E30"/>
                </a:solidFill>
                <a:latin typeface="Roboto Medium"/>
                <a:ea typeface="Roboto Medium"/>
                <a:cs typeface="Roboto Medium"/>
                <a:sym typeface="Roboto Medium"/>
              </a:rPr>
              <a:t>2. Conceptos clave de ERP (Enterprise Resource Planning) y CRM (Customer Relationship Management).</a:t>
            </a:r>
            <a:endParaRPr sz="1400">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s" sz="1400">
                <a:solidFill>
                  <a:srgbClr val="233E30"/>
                </a:solidFill>
                <a:latin typeface="Roboto Medium"/>
                <a:ea typeface="Roboto Medium"/>
                <a:cs typeface="Roboto Medium"/>
                <a:sym typeface="Roboto Medium"/>
              </a:rPr>
              <a:t>3. Arquitectura y módulos de estos sistemas.</a:t>
            </a:r>
            <a:endParaRPr sz="1400">
              <a:solidFill>
                <a:srgbClr val="233E30"/>
              </a:solidFill>
              <a:latin typeface="Roboto Medium"/>
              <a:ea typeface="Roboto Medium"/>
              <a:cs typeface="Roboto Medium"/>
              <a:sym typeface="Roboto Medium"/>
            </a:endParaRPr>
          </a:p>
        </p:txBody>
      </p:sp>
      <p:sp>
        <p:nvSpPr>
          <p:cNvPr id="341" name="Google Shape;341;p49"/>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Objetivo del estudio</a:t>
            </a:r>
            <a:endParaRPr sz="1700">
              <a:solidFill>
                <a:srgbClr val="6A6846"/>
              </a:solidFill>
              <a:latin typeface="Fira Sans SemiBold"/>
              <a:ea typeface="Fira Sans SemiBold"/>
              <a:cs typeface="Fira Sans SemiBold"/>
              <a:sym typeface="Fira Sans SemiBold"/>
            </a:endParaRPr>
          </a:p>
        </p:txBody>
      </p:sp>
      <p:sp>
        <p:nvSpPr>
          <p:cNvPr id="342" name="Google Shape;342;p49"/>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Principales temas tratados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46" name="Shape 346"/>
        <p:cNvGrpSpPr/>
        <p:nvPr/>
      </p:nvGrpSpPr>
      <p:grpSpPr>
        <a:xfrm>
          <a:off x="0" y="0"/>
          <a:ext cx="0" cy="0"/>
          <a:chOff x="0" y="0"/>
          <a:chExt cx="0" cy="0"/>
        </a:xfrm>
      </p:grpSpPr>
      <p:sp>
        <p:nvSpPr>
          <p:cNvPr id="347" name="Google Shape;347;p50"/>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 2:  Instalación de un ERP: Odoo</a:t>
            </a:r>
            <a:endParaRPr>
              <a:solidFill>
                <a:srgbClr val="08170F"/>
              </a:solidFill>
              <a:latin typeface="Krona One"/>
              <a:ea typeface="Krona One"/>
              <a:cs typeface="Krona One"/>
              <a:sym typeface="Krona One"/>
            </a:endParaRPr>
          </a:p>
          <a:p>
            <a:pPr indent="0" lvl="0" marL="0" rtl="0" algn="l">
              <a:spcBef>
                <a:spcPts val="0"/>
              </a:spcBef>
              <a:spcAft>
                <a:spcPts val="0"/>
              </a:spcAft>
              <a:buNone/>
            </a:pPr>
            <a:r>
              <a:t/>
            </a:r>
            <a:endParaRPr>
              <a:solidFill>
                <a:srgbClr val="08170F"/>
              </a:solidFill>
              <a:latin typeface="Krona One"/>
              <a:ea typeface="Krona One"/>
              <a:cs typeface="Krona One"/>
              <a:sym typeface="Krona One"/>
            </a:endParaRPr>
          </a:p>
        </p:txBody>
      </p:sp>
      <p:sp>
        <p:nvSpPr>
          <p:cNvPr id="348" name="Google Shape;348;p50"/>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Nuestro objetivo es aprender a instalar y configurar el ERP de Odoo desde cero. Esto proporcionará una base sólida para usar el sistema de manera efectiva.</a:t>
            </a:r>
            <a:endParaRPr sz="1400">
              <a:solidFill>
                <a:srgbClr val="233E30"/>
              </a:solidFill>
              <a:latin typeface="Roboto Medium"/>
              <a:ea typeface="Roboto Medium"/>
              <a:cs typeface="Roboto Medium"/>
              <a:sym typeface="Roboto Medium"/>
            </a:endParaRPr>
          </a:p>
        </p:txBody>
      </p:sp>
      <p:sp>
        <p:nvSpPr>
          <p:cNvPr id="349" name="Google Shape;349;p50"/>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Cubriremos varios temas clave: los tipos de licencias disponibles, el proceso de instalación y configuración, los diferentes tipos de instalación (monoplaza y cliente/servidor) y cómo actualizar y mantener el sistema.</a:t>
            </a:r>
            <a:endParaRPr sz="1400">
              <a:solidFill>
                <a:srgbClr val="233E30"/>
              </a:solidFill>
              <a:latin typeface="Roboto Medium"/>
              <a:ea typeface="Roboto Medium"/>
              <a:cs typeface="Roboto Medium"/>
              <a:sym typeface="Roboto Medium"/>
            </a:endParaRPr>
          </a:p>
        </p:txBody>
      </p:sp>
      <p:sp>
        <p:nvSpPr>
          <p:cNvPr id="350" name="Google Shape;350;p50"/>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Objetivos de aprendizaje</a:t>
            </a:r>
            <a:endParaRPr sz="1700">
              <a:solidFill>
                <a:srgbClr val="6A6846"/>
              </a:solidFill>
              <a:latin typeface="Fira Sans SemiBold"/>
              <a:ea typeface="Fira Sans SemiBold"/>
              <a:cs typeface="Fira Sans SemiBold"/>
              <a:sym typeface="Fira Sans SemiBold"/>
            </a:endParaRPr>
          </a:p>
        </p:txBody>
      </p:sp>
      <p:sp>
        <p:nvSpPr>
          <p:cNvPr id="351" name="Google Shape;351;p50"/>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Principales temas tratados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55" name="Shape 355"/>
        <p:cNvGrpSpPr/>
        <p:nvPr/>
      </p:nvGrpSpPr>
      <p:grpSpPr>
        <a:xfrm>
          <a:off x="0" y="0"/>
          <a:ext cx="0" cy="0"/>
          <a:chOff x="0" y="0"/>
          <a:chExt cx="0" cy="0"/>
        </a:xfrm>
      </p:grpSpPr>
      <p:sp>
        <p:nvSpPr>
          <p:cNvPr id="356" name="Google Shape;356;p51"/>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 3: Configuración inicial y funcionamiento de Odoo ERP</a:t>
            </a:r>
            <a:endParaRPr>
              <a:solidFill>
                <a:srgbClr val="08170F"/>
              </a:solidFill>
              <a:latin typeface="Krona One"/>
              <a:ea typeface="Krona One"/>
              <a:cs typeface="Krona One"/>
              <a:sym typeface="Krona One"/>
            </a:endParaRPr>
          </a:p>
        </p:txBody>
      </p:sp>
      <p:sp>
        <p:nvSpPr>
          <p:cNvPr id="357" name="Google Shape;357;p51"/>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Para comenzar a usar Odoo ERP, primero debemos instalar el software. Esto se puede hacer en su servidor local o a través de un servicio en la nube. Después de la instalación, configuraremos los ajustes básicos, como la información de la empresa, los roles de usuario y los permisos, para adaptar el sistema a las necesidades de nuestra empresa.</a:t>
            </a:r>
            <a:endParaRPr sz="1400">
              <a:solidFill>
                <a:srgbClr val="233E30"/>
              </a:solidFill>
              <a:latin typeface="Roboto Medium"/>
              <a:ea typeface="Roboto Medium"/>
              <a:cs typeface="Roboto Medium"/>
              <a:sym typeface="Roboto Medium"/>
            </a:endParaRPr>
          </a:p>
        </p:txBody>
      </p:sp>
      <p:sp>
        <p:nvSpPr>
          <p:cNvPr id="358" name="Google Shape;358;p51"/>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Una vez configurado, comenzaremos a usar Odoo ERP para administrar varios procesos comerciales. Ahondaremos en el panel y los módulos disponibles, como ventas, inventario y contabilidad. Actualizaremos regularmente los datos y utilizaremos las funciones de informes para realizar un seguimiento del rendimiento y tomar decisiones informadas.</a:t>
            </a:r>
            <a:endParaRPr sz="1400">
              <a:solidFill>
                <a:srgbClr val="233E30"/>
              </a:solidFill>
              <a:latin typeface="Roboto Medium"/>
              <a:ea typeface="Roboto Medium"/>
              <a:cs typeface="Roboto Medium"/>
              <a:sym typeface="Roboto Medium"/>
            </a:endParaRPr>
          </a:p>
        </p:txBody>
      </p:sp>
      <p:sp>
        <p:nvSpPr>
          <p:cNvPr id="359" name="Google Shape;359;p51"/>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Configuración del ERP de Odoo</a:t>
            </a:r>
            <a:endParaRPr sz="1700">
              <a:solidFill>
                <a:srgbClr val="6A6846"/>
              </a:solidFill>
              <a:latin typeface="Fira Sans SemiBold"/>
              <a:ea typeface="Fira Sans SemiBold"/>
              <a:cs typeface="Fira Sans SemiBold"/>
              <a:sym typeface="Fira Sans SemiBold"/>
            </a:endParaRPr>
          </a:p>
        </p:txBody>
      </p:sp>
      <p:sp>
        <p:nvSpPr>
          <p:cNvPr id="360" name="Google Shape;360;p51"/>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Principales temas tratados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64" name="Shape 364"/>
        <p:cNvGrpSpPr/>
        <p:nvPr/>
      </p:nvGrpSpPr>
      <p:grpSpPr>
        <a:xfrm>
          <a:off x="0" y="0"/>
          <a:ext cx="0" cy="0"/>
          <a:chOff x="0" y="0"/>
          <a:chExt cx="0" cy="0"/>
        </a:xfrm>
      </p:grpSpPr>
      <p:sp>
        <p:nvSpPr>
          <p:cNvPr id="365" name="Google Shape;365;p52"/>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08170F"/>
                </a:solidFill>
                <a:latin typeface="Krona One"/>
                <a:ea typeface="Krona One"/>
                <a:cs typeface="Krona One"/>
                <a:sym typeface="Krona One"/>
              </a:rPr>
              <a:t>Unidad 4: Visión General de Odoo ERP</a:t>
            </a:r>
            <a:endParaRPr>
              <a:solidFill>
                <a:srgbClr val="08170F"/>
              </a:solidFill>
              <a:latin typeface="Krona One"/>
              <a:ea typeface="Krona One"/>
              <a:cs typeface="Krona One"/>
              <a:sym typeface="Krona One"/>
            </a:endParaRPr>
          </a:p>
        </p:txBody>
      </p:sp>
      <p:sp>
        <p:nvSpPr>
          <p:cNvPr id="366" name="Google Shape;366;p52"/>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El objetivo principal es realizar operaciones de gestión de información y consulta en un entorno real utilizando Odoo.</a:t>
            </a:r>
            <a:endParaRPr sz="1400">
              <a:solidFill>
                <a:srgbClr val="233E30"/>
              </a:solidFill>
              <a:latin typeface="Roboto Medium"/>
              <a:ea typeface="Roboto Medium"/>
              <a:cs typeface="Roboto Medium"/>
              <a:sym typeface="Roboto Medium"/>
            </a:endParaRPr>
          </a:p>
        </p:txBody>
      </p:sp>
      <p:sp>
        <p:nvSpPr>
          <p:cNvPr id="367" name="Google Shape;367;p52"/>
          <p:cNvSpPr txBox="1"/>
          <p:nvPr>
            <p:ph idx="2" type="body"/>
          </p:nvPr>
        </p:nvSpPr>
        <p:spPr>
          <a:xfrm>
            <a:off x="4845525"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solidFill>
                  <a:srgbClr val="233E30"/>
                </a:solidFill>
                <a:latin typeface="Roboto Medium"/>
                <a:ea typeface="Roboto Medium"/>
                <a:cs typeface="Roboto Medium"/>
                <a:sym typeface="Roboto Medium"/>
              </a:rPr>
              <a:t>El proyecto se centra en varios temas clave: definición y gestión de campos, tablas, vistas y consultas; creación de informes, gráficos y cálculos; y la utilización de herramientas de seguimiento y auditoría.</a:t>
            </a:r>
            <a:endParaRPr sz="1400">
              <a:solidFill>
                <a:srgbClr val="233E30"/>
              </a:solidFill>
              <a:latin typeface="Roboto Medium"/>
              <a:ea typeface="Roboto Medium"/>
              <a:cs typeface="Roboto Medium"/>
              <a:sym typeface="Roboto Medium"/>
            </a:endParaRPr>
          </a:p>
        </p:txBody>
      </p:sp>
      <p:sp>
        <p:nvSpPr>
          <p:cNvPr id="368" name="Google Shape;368;p52"/>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Objetivo del proyecto</a:t>
            </a:r>
            <a:endParaRPr sz="1700">
              <a:solidFill>
                <a:srgbClr val="6A6846"/>
              </a:solidFill>
              <a:latin typeface="Fira Sans SemiBold"/>
              <a:ea typeface="Fira Sans SemiBold"/>
              <a:cs typeface="Fira Sans SemiBold"/>
              <a:sym typeface="Fira Sans SemiBold"/>
            </a:endParaRPr>
          </a:p>
        </p:txBody>
      </p:sp>
      <p:sp>
        <p:nvSpPr>
          <p:cNvPr id="369" name="Google Shape;369;p52"/>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6A6846"/>
                </a:solidFill>
                <a:latin typeface="Fira Sans SemiBold"/>
                <a:ea typeface="Fira Sans SemiBold"/>
                <a:cs typeface="Fira Sans SemiBold"/>
                <a:sym typeface="Fira Sans SemiBold"/>
              </a:rPr>
              <a:t>Principales temas tratados</a:t>
            </a:r>
            <a:endParaRPr sz="1700">
              <a:solidFill>
                <a:srgbClr val="6A6846"/>
              </a:solidFill>
              <a:latin typeface="Fira Sans SemiBold"/>
              <a:ea typeface="Fira Sans SemiBold"/>
              <a:cs typeface="Fira Sans SemiBold"/>
              <a:sym typeface="Fira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AI Simple">
  <a:themeElements>
    <a:clrScheme name="Custom">
      <a:dk1>
        <a:srgbClr val="0F2B36"/>
      </a:dk1>
      <a:lt1>
        <a:srgbClr val="FFFFFF"/>
      </a:lt1>
      <a:dk2>
        <a:srgbClr val="134D57"/>
      </a:dk2>
      <a:lt2>
        <a:srgbClr val="EFEFEF"/>
      </a:lt2>
      <a:accent1>
        <a:srgbClr val="AE90BB"/>
      </a:accent1>
      <a:accent2>
        <a:srgbClr val="E19464"/>
      </a:accent2>
      <a:accent3>
        <a:srgbClr val="73ABC9"/>
      </a:accent3>
      <a:accent4>
        <a:srgbClr val="B98D7A"/>
      </a:accent4>
      <a:accent5>
        <a:srgbClr val="2A4540"/>
      </a:accent5>
      <a:accent6>
        <a:srgbClr val="49837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C28B52888867040AC3672CEB12252AB" ma:contentTypeVersion="0" ma:contentTypeDescription="Crear nuevo documento." ma:contentTypeScope="" ma:versionID="16b9206217f2f9e9d8ddd5b3a2e8c3c0">
  <xsd:schema xmlns:xsd="http://www.w3.org/2001/XMLSchema" xmlns:xs="http://www.w3.org/2001/XMLSchema" xmlns:p="http://schemas.microsoft.com/office/2006/metadata/properties" targetNamespace="http://schemas.microsoft.com/office/2006/metadata/properties" ma:root="true" ma:fieldsID="888669a25a4819ff64d85379b87075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882B1-56A2-4BD2-849D-C9ECC94C9399}"/>
</file>

<file path=customXml/itemProps2.xml><?xml version="1.0" encoding="utf-8"?>
<ds:datastoreItem xmlns:ds="http://schemas.openxmlformats.org/officeDocument/2006/customXml" ds:itemID="{B46540AD-067C-4778-9775-3F8FF8DD0ADE}"/>
</file>