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9" r:id="rId2"/>
    <p:sldId id="261" r:id="rId3"/>
    <p:sldId id="260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7391" autoAdjust="0"/>
  </p:normalViewPr>
  <p:slideViewPr>
    <p:cSldViewPr>
      <p:cViewPr varScale="1">
        <p:scale>
          <a:sx n="47" d="100"/>
          <a:sy n="47" d="100"/>
        </p:scale>
        <p:origin x="-25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24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5F4F7-6CE4-4BB7-8110-8954959D3670}" type="datetimeFigureOut">
              <a:rPr lang="fr-FR" smtClean="0"/>
              <a:pPr/>
              <a:t>03/03/2014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D90F-C6E8-4D2C-BA1B-D6C23459C06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baseline="0" dirty="0" smtClean="0"/>
              <a:t>ANALYSE UTILISATEURS</a:t>
            </a:r>
          </a:p>
          <a:p>
            <a:r>
              <a:rPr lang="fr-FR" baseline="0" dirty="0" smtClean="0"/>
              <a:t>1 – Réalisation des questionnaires </a:t>
            </a:r>
            <a:r>
              <a:rPr lang="fr-FR" baseline="0" dirty="0" smtClean="0">
                <a:sym typeface="Wingdings" pitchFamily="2" charset="2"/>
              </a:rPr>
              <a:t> Pour obtenir les besoins réels des utilisateurs</a:t>
            </a:r>
            <a:endParaRPr lang="fr-FR" baseline="0" dirty="0" smtClean="0"/>
          </a:p>
          <a:p>
            <a:r>
              <a:rPr lang="fr-FR" baseline="0" dirty="0" smtClean="0"/>
              <a:t>2 – Entretiens</a:t>
            </a:r>
          </a:p>
          <a:p>
            <a:r>
              <a:rPr lang="fr-FR" baseline="0" dirty="0" smtClean="0"/>
              <a:t>3 – Analyse des entretiens</a:t>
            </a:r>
          </a:p>
          <a:p>
            <a:r>
              <a:rPr lang="fr-FR" baseline="0" dirty="0" smtClean="0"/>
              <a:t>4 – Réalisation de maquettes </a:t>
            </a:r>
            <a:r>
              <a:rPr lang="fr-FR" baseline="0" dirty="0" smtClean="0">
                <a:sym typeface="Wingdings" pitchFamily="2" charset="2"/>
              </a:rPr>
              <a:t> Essayer d’avoir une disposition et un contenu adaptés aux utilisateurs</a:t>
            </a:r>
            <a:endParaRPr lang="fr-FR" baseline="0" dirty="0" smtClean="0"/>
          </a:p>
          <a:p>
            <a:r>
              <a:rPr lang="fr-FR" baseline="0" dirty="0" smtClean="0"/>
              <a:t>5 – Entretiens</a:t>
            </a:r>
          </a:p>
          <a:p>
            <a:r>
              <a:rPr lang="fr-FR" baseline="0" dirty="0" smtClean="0"/>
              <a:t>6 – Analyse des entretiens</a:t>
            </a:r>
          </a:p>
          <a:p>
            <a:r>
              <a:rPr lang="fr-FR" baseline="0" dirty="0" smtClean="0"/>
              <a:t>CONCEPTION</a:t>
            </a:r>
          </a:p>
          <a:p>
            <a:r>
              <a:rPr lang="fr-FR" baseline="0" dirty="0" smtClean="0"/>
              <a:t>7 – BD</a:t>
            </a:r>
          </a:p>
          <a:p>
            <a:r>
              <a:rPr lang="fr-FR" baseline="0" dirty="0" smtClean="0"/>
              <a:t>8 – Scénarios</a:t>
            </a:r>
          </a:p>
          <a:p>
            <a:r>
              <a:rPr lang="fr-FR" baseline="0" dirty="0" smtClean="0"/>
              <a:t>IMPLEMENTATION</a:t>
            </a:r>
          </a:p>
          <a:p>
            <a:endParaRPr lang="fr-FR" baseline="0" dirty="0" smtClean="0"/>
          </a:p>
          <a:p>
            <a:r>
              <a:rPr lang="fr-FR" baseline="0" dirty="0" smtClean="0"/>
              <a:t>TESTS UTILISATEURS</a:t>
            </a:r>
          </a:p>
          <a:p>
            <a:r>
              <a:rPr lang="fr-FR" baseline="0" dirty="0" smtClean="0"/>
              <a:t>Démarche itérative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Notre démarche</a:t>
            </a:r>
            <a:r>
              <a:rPr lang="fr-FR" baseline="0" dirty="0" smtClean="0"/>
              <a:t> pour répondre à la problématique</a:t>
            </a:r>
          </a:p>
          <a:p>
            <a:r>
              <a:rPr lang="fr-FR" baseline="0" dirty="0" smtClean="0"/>
              <a:t>1 – Réalisation des questionnaires </a:t>
            </a:r>
            <a:r>
              <a:rPr lang="fr-FR" baseline="0" dirty="0" smtClean="0">
                <a:sym typeface="Wingdings" pitchFamily="2" charset="2"/>
              </a:rPr>
              <a:t> Pour obtenir les besoins réels des utilisateurs</a:t>
            </a:r>
            <a:endParaRPr lang="fr-FR" baseline="0" dirty="0" smtClean="0"/>
          </a:p>
          <a:p>
            <a:r>
              <a:rPr lang="fr-FR" baseline="0" dirty="0" smtClean="0"/>
              <a:t>2 – Entretiens</a:t>
            </a:r>
          </a:p>
          <a:p>
            <a:r>
              <a:rPr lang="fr-FR" baseline="0" dirty="0" smtClean="0"/>
              <a:t>3 – Analyse des entretiens</a:t>
            </a:r>
          </a:p>
          <a:p>
            <a:r>
              <a:rPr lang="fr-FR" baseline="0" dirty="0" smtClean="0"/>
              <a:t>4 – Réalisation de maquettes </a:t>
            </a:r>
            <a:r>
              <a:rPr lang="fr-FR" baseline="0" dirty="0" smtClean="0">
                <a:sym typeface="Wingdings" pitchFamily="2" charset="2"/>
              </a:rPr>
              <a:t> Essayer d’avoir une disposition et un contenu adaptés aux utilisateurs</a:t>
            </a:r>
            <a:endParaRPr lang="fr-FR" baseline="0" dirty="0" smtClean="0"/>
          </a:p>
          <a:p>
            <a:r>
              <a:rPr lang="fr-FR" baseline="0" dirty="0" smtClean="0"/>
              <a:t>5 – Entretiens</a:t>
            </a:r>
          </a:p>
          <a:p>
            <a:r>
              <a:rPr lang="fr-FR" baseline="0" dirty="0" smtClean="0"/>
              <a:t>6 – Analyse des entretiens</a:t>
            </a:r>
          </a:p>
          <a:p>
            <a:r>
              <a:rPr lang="fr-FR" baseline="0" dirty="0" smtClean="0"/>
              <a:t>7 - </a:t>
            </a:r>
          </a:p>
          <a:p>
            <a:r>
              <a:rPr lang="fr-FR" baseline="0" dirty="0" smtClean="0"/>
              <a:t>Démarche itérative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Notre démarche</a:t>
            </a:r>
            <a:r>
              <a:rPr lang="fr-FR" baseline="0" dirty="0" smtClean="0"/>
              <a:t> pour répondre à la problématique</a:t>
            </a:r>
          </a:p>
          <a:p>
            <a:r>
              <a:rPr lang="fr-FR" baseline="0" dirty="0" smtClean="0"/>
              <a:t>1 – Réalisation des questionnaires </a:t>
            </a:r>
            <a:r>
              <a:rPr lang="fr-FR" baseline="0" dirty="0" smtClean="0">
                <a:sym typeface="Wingdings" pitchFamily="2" charset="2"/>
              </a:rPr>
              <a:t> Pour obtenir les besoins réels des utilisateurs</a:t>
            </a:r>
            <a:endParaRPr lang="fr-FR" baseline="0" dirty="0" smtClean="0"/>
          </a:p>
          <a:p>
            <a:r>
              <a:rPr lang="fr-FR" baseline="0" dirty="0" smtClean="0"/>
              <a:t>2 – Entretiens</a:t>
            </a:r>
          </a:p>
          <a:p>
            <a:r>
              <a:rPr lang="fr-FR" baseline="0" dirty="0" smtClean="0"/>
              <a:t>3 – Analyse des entretiens</a:t>
            </a:r>
          </a:p>
          <a:p>
            <a:r>
              <a:rPr lang="fr-FR" baseline="0" dirty="0" smtClean="0"/>
              <a:t>4 – Réalisation de maquettes </a:t>
            </a:r>
            <a:r>
              <a:rPr lang="fr-FR" baseline="0" dirty="0" smtClean="0">
                <a:sym typeface="Wingdings" pitchFamily="2" charset="2"/>
              </a:rPr>
              <a:t> Essayer d’avoir une disposition et un contenu adaptés aux utilisateurs</a:t>
            </a:r>
            <a:endParaRPr lang="fr-FR" baseline="0" dirty="0" smtClean="0"/>
          </a:p>
          <a:p>
            <a:r>
              <a:rPr lang="fr-FR" baseline="0" dirty="0" smtClean="0"/>
              <a:t>5 – Entretiens</a:t>
            </a:r>
          </a:p>
          <a:p>
            <a:r>
              <a:rPr lang="fr-FR" baseline="0" dirty="0" smtClean="0"/>
              <a:t>6 – Analyse des entretiens</a:t>
            </a:r>
          </a:p>
          <a:p>
            <a:r>
              <a:rPr lang="fr-FR" baseline="0" dirty="0" smtClean="0"/>
              <a:t>7 - </a:t>
            </a:r>
          </a:p>
          <a:p>
            <a:r>
              <a:rPr lang="fr-FR" baseline="0" dirty="0" smtClean="0"/>
              <a:t>Démarche itérative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Notre démarche</a:t>
            </a:r>
            <a:r>
              <a:rPr lang="fr-FR" baseline="0" dirty="0" smtClean="0"/>
              <a:t> pour répondre à la problématique</a:t>
            </a:r>
          </a:p>
          <a:p>
            <a:r>
              <a:rPr lang="fr-FR" baseline="0" dirty="0" smtClean="0"/>
              <a:t>1 – Réalisation des questionnaires </a:t>
            </a:r>
            <a:r>
              <a:rPr lang="fr-FR" baseline="0" dirty="0" smtClean="0">
                <a:sym typeface="Wingdings" pitchFamily="2" charset="2"/>
              </a:rPr>
              <a:t> Pour obtenir les besoins réels des utilisateurs</a:t>
            </a:r>
            <a:endParaRPr lang="fr-FR" baseline="0" dirty="0" smtClean="0"/>
          </a:p>
          <a:p>
            <a:r>
              <a:rPr lang="fr-FR" baseline="0" dirty="0" smtClean="0"/>
              <a:t>2 – Entretiens</a:t>
            </a:r>
          </a:p>
          <a:p>
            <a:r>
              <a:rPr lang="fr-FR" baseline="0" dirty="0" smtClean="0"/>
              <a:t>3 – Analyse des entretiens</a:t>
            </a:r>
          </a:p>
          <a:p>
            <a:r>
              <a:rPr lang="fr-FR" baseline="0" dirty="0" smtClean="0"/>
              <a:t>4 – Réalisation de maquettes </a:t>
            </a:r>
            <a:r>
              <a:rPr lang="fr-FR" baseline="0" dirty="0" smtClean="0">
                <a:sym typeface="Wingdings" pitchFamily="2" charset="2"/>
              </a:rPr>
              <a:t> Essayer d’avoir une disposition et un contenu adaptés aux utilisateurs</a:t>
            </a:r>
            <a:endParaRPr lang="fr-FR" baseline="0" dirty="0" smtClean="0"/>
          </a:p>
          <a:p>
            <a:r>
              <a:rPr lang="fr-FR" baseline="0" dirty="0" smtClean="0"/>
              <a:t>5 – Entretiens</a:t>
            </a:r>
          </a:p>
          <a:p>
            <a:r>
              <a:rPr lang="fr-FR" baseline="0" dirty="0" smtClean="0"/>
              <a:t>6 – Analyse des entretiens</a:t>
            </a:r>
          </a:p>
          <a:p>
            <a:r>
              <a:rPr lang="fr-FR" baseline="0" dirty="0" smtClean="0"/>
              <a:t>7 - </a:t>
            </a:r>
          </a:p>
          <a:p>
            <a:r>
              <a:rPr lang="fr-FR" baseline="0" dirty="0" smtClean="0"/>
              <a:t>Démarche itérative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9F65-622B-4FEB-A8F6-764B4E8E753F}" type="datetime1">
              <a:rPr lang="fr-FR" smtClean="0"/>
              <a:t>03/03/2014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LAURENT, Suzy PAETA &amp;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CCB-A126-463F-B843-696CFA50F045}" type="datetime1">
              <a:rPr lang="fr-FR" smtClean="0"/>
              <a:t>03/03/2014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LAURENT, Suzy PAETA &amp;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C947-9648-48A3-A567-A1D2B49BEF2B}" type="datetime1">
              <a:rPr lang="fr-FR" smtClean="0"/>
              <a:t>03/03/2014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LAURENT, Suzy PAETA &amp;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E4D2-DDC8-4377-BEE5-0A9E7E27B20D}" type="datetime1">
              <a:rPr lang="fr-FR" smtClean="0"/>
              <a:t>03/03/2014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LAURENT, Suzy PAETA &amp;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7167-A58D-48B3-90B9-28562418CBA7}" type="datetime1">
              <a:rPr lang="fr-FR" smtClean="0"/>
              <a:t>03/03/2014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LAURENT, Suzy PAETA &amp;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1DE2-4042-41FE-A921-968BD61C3900}" type="datetime1">
              <a:rPr lang="fr-FR" smtClean="0"/>
              <a:t>03/03/2014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LAURENT, Suzy PAETA &amp; Romain ROUFAST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22F0-4EF2-458F-B5F5-F1AA4D94811E}" type="datetime1">
              <a:rPr lang="fr-FR" smtClean="0"/>
              <a:t>03/03/2014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LAURENT, Suzy PAETA &amp; Romain ROUFAST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EE3E-61CF-46D7-B175-7F34C1FCF7E5}" type="datetime1">
              <a:rPr lang="fr-FR" smtClean="0"/>
              <a:t>03/03/2014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LAURENT, Suzy PAETA &amp; Romain ROUFAST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782F-1C3E-4DFB-8F7E-6E52B322BF4F}" type="datetime1">
              <a:rPr lang="fr-FR" smtClean="0"/>
              <a:t>03/03/2014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LAURENT, Suzy PAETA &amp; Romain ROUFAST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2953-A2EA-4086-8EFD-B193B864A479}" type="datetime1">
              <a:rPr lang="fr-FR" smtClean="0"/>
              <a:t>03/03/2014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LAURENT, Suzy PAETA &amp; Romain ROUFAST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1CE0-15DA-4853-9DE5-115C40341E8D}" type="datetime1">
              <a:rPr lang="fr-FR" smtClean="0"/>
              <a:t>03/03/2014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LAURENT, Suzy PAETA &amp; Romain ROUFAST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4C205-87C1-4F05-A050-16032B491AAD}" type="datetime1">
              <a:rPr lang="fr-FR" smtClean="0"/>
              <a:t>03/03/2014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Gestion des emprunts de matériels - Alexis LAURENT, Suzy PAETA &amp;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47251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ous-titre 7"/>
          <p:cNvSpPr>
            <a:spLocks noGrp="1"/>
          </p:cNvSpPr>
          <p:nvPr>
            <p:ph type="subTitle" idx="1"/>
          </p:nvPr>
        </p:nvSpPr>
        <p:spPr>
          <a:xfrm>
            <a:off x="323528" y="4941168"/>
            <a:ext cx="9144000" cy="1656184"/>
          </a:xfrm>
        </p:spPr>
        <p:txBody>
          <a:bodyPr>
            <a:normAutofit/>
          </a:bodyPr>
          <a:lstStyle/>
          <a:p>
            <a:pPr algn="l"/>
            <a:r>
              <a:rPr lang="fr-FR" sz="2800" dirty="0" smtClean="0">
                <a:solidFill>
                  <a:srgbClr val="FFC000"/>
                </a:solidFill>
              </a:rPr>
              <a:t>Étudiants : Alexis LAURENT, Suzy PAETA, Romain ROUFAST</a:t>
            </a:r>
          </a:p>
          <a:p>
            <a:pPr algn="l"/>
            <a:r>
              <a:rPr lang="fr-FR" sz="2800" dirty="0" err="1" smtClean="0">
                <a:solidFill>
                  <a:srgbClr val="FFC000"/>
                </a:solidFill>
              </a:rPr>
              <a:t>Encadrants</a:t>
            </a:r>
            <a:r>
              <a:rPr lang="fr-FR" sz="2800" dirty="0" smtClean="0">
                <a:solidFill>
                  <a:srgbClr val="FFC000"/>
                </a:solidFill>
              </a:rPr>
              <a:t> : Christian BREL, Anne-Marie DERY PINNA</a:t>
            </a:r>
            <a:endParaRPr lang="fr-FR" sz="2800" dirty="0">
              <a:solidFill>
                <a:srgbClr val="FFC000"/>
              </a:solidFill>
            </a:endParaRPr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395536" y="1700809"/>
            <a:ext cx="8532440" cy="2232248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PFE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Atelier IHM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Gestion des emprunts de matériels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99992" y="188640"/>
            <a:ext cx="2723663" cy="846457"/>
          </a:xfrm>
          <a:prstGeom prst="rect">
            <a:avLst/>
          </a:prstGeom>
        </p:spPr>
      </p:pic>
      <p:pic>
        <p:nvPicPr>
          <p:cNvPr id="6148" name="Picture 4" descr="http://www.ucnlab.eu/fr/system/files/fichiers/uns_transpar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1792" y="0"/>
            <a:ext cx="1872208" cy="12091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Problématique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50165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Gestion des emprunts de matériels - Alexis LAURENT, Suzy PAETA &amp;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Notre démarche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50165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Gestion des emprunts de matériels - Alexis LAURENT, Suzy PAETA &amp;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3068960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Analyse Utilisateurs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03848" y="321297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Conception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335688" y="227687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Implémentation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00192" y="4293096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Tests utilisateurs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267744" y="3501008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076056" y="2564904"/>
            <a:ext cx="1008112" cy="74650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452320" y="2852936"/>
            <a:ext cx="0" cy="115212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5004048" y="3789040"/>
            <a:ext cx="108012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Notre démarche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50165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Gestion des emprunts de matériels - Alexis LAURENT, Suzy PAETA &amp;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Solution technologique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5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50165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Gestion des emprunts de matériels - Alexis LAURENT, Suzy PAETA &amp;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8" name="Image 7" descr="1393855671_Database_3.png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5652120" y="3429000"/>
            <a:ext cx="936104" cy="936104"/>
          </a:xfrm>
          <a:prstGeom prst="rect">
            <a:avLst/>
          </a:prstGeom>
        </p:spPr>
      </p:pic>
      <p:pic>
        <p:nvPicPr>
          <p:cNvPr id="9" name="Image 8" descr="1393855686_dedicated_server.png"/>
          <p:cNvPicPr>
            <a:picLocks noChangeAspect="1"/>
          </p:cNvPicPr>
          <p:nvPr/>
        </p:nvPicPr>
        <p:blipFill>
          <a:blip r:embed="rId4" cstate="print">
            <a:grayscl/>
          </a:blip>
          <a:stretch>
            <a:fillRect/>
          </a:stretch>
        </p:blipFill>
        <p:spPr>
          <a:xfrm>
            <a:off x="6156176" y="2996952"/>
            <a:ext cx="1368152" cy="1368152"/>
          </a:xfrm>
          <a:prstGeom prst="rect">
            <a:avLst/>
          </a:prstGeom>
        </p:spPr>
      </p:pic>
      <p:pic>
        <p:nvPicPr>
          <p:cNvPr id="12" name="Image 11" descr="ordinateur-moniteur-ecran-icone-8084-128.png"/>
          <p:cNvPicPr>
            <a:picLocks noChangeAspect="1"/>
          </p:cNvPicPr>
          <p:nvPr/>
        </p:nvPicPr>
        <p:blipFill>
          <a:blip r:embed="rId5" cstate="print">
            <a:grayscl/>
          </a:blip>
          <a:stretch>
            <a:fillRect/>
          </a:stretch>
        </p:blipFill>
        <p:spPr>
          <a:xfrm>
            <a:off x="2411760" y="2492896"/>
            <a:ext cx="1440160" cy="1440160"/>
          </a:xfrm>
          <a:prstGeom prst="rect">
            <a:avLst/>
          </a:prstGeom>
        </p:spPr>
      </p:pic>
      <p:pic>
        <p:nvPicPr>
          <p:cNvPr id="13" name="Image 12" descr="500px-Ruby_on_Rails.sv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44408" y="3212976"/>
            <a:ext cx="722302" cy="936104"/>
          </a:xfrm>
          <a:prstGeom prst="rect">
            <a:avLst/>
          </a:prstGeom>
        </p:spPr>
      </p:pic>
      <p:pic>
        <p:nvPicPr>
          <p:cNvPr id="14" name="Image 13" descr="css3-logo.jpg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3212976"/>
            <a:ext cx="1440160" cy="720080"/>
          </a:xfrm>
          <a:prstGeom prst="rect">
            <a:avLst/>
          </a:prstGeom>
        </p:spPr>
      </p:pic>
      <p:pic>
        <p:nvPicPr>
          <p:cNvPr id="15" name="Image 14" descr="HTML5_Logo_512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9512" y="3284984"/>
            <a:ext cx="576064" cy="576064"/>
          </a:xfrm>
          <a:prstGeom prst="rect">
            <a:avLst/>
          </a:prstGeom>
        </p:spPr>
      </p:pic>
      <p:pic>
        <p:nvPicPr>
          <p:cNvPr id="16" name="Image 15" descr="ajax-jquery.png"/>
          <p:cNvPicPr>
            <a:picLocks noChangeAspect="1"/>
          </p:cNvPicPr>
          <p:nvPr/>
        </p:nvPicPr>
        <p:blipFill>
          <a:blip r:embed="rId9" cstate="print"/>
          <a:srcRect r="38655"/>
          <a:stretch>
            <a:fillRect/>
          </a:stretch>
        </p:blipFill>
        <p:spPr>
          <a:xfrm>
            <a:off x="179512" y="3933057"/>
            <a:ext cx="1656184" cy="486538"/>
          </a:xfrm>
          <a:prstGeom prst="rect">
            <a:avLst/>
          </a:prstGeom>
        </p:spPr>
      </p:pic>
      <p:pic>
        <p:nvPicPr>
          <p:cNvPr id="17" name="Image 16" descr="ajax-jquery.png"/>
          <p:cNvPicPr>
            <a:picLocks noChangeAspect="1"/>
          </p:cNvPicPr>
          <p:nvPr/>
        </p:nvPicPr>
        <p:blipFill>
          <a:blip r:embed="rId10" cstate="print"/>
          <a:srcRect l="58678"/>
          <a:stretch>
            <a:fillRect/>
          </a:stretch>
        </p:blipFill>
        <p:spPr>
          <a:xfrm>
            <a:off x="323528" y="4293096"/>
            <a:ext cx="1273038" cy="504056"/>
          </a:xfrm>
          <a:prstGeom prst="rect">
            <a:avLst/>
          </a:prstGeom>
        </p:spPr>
      </p:pic>
      <p:pic>
        <p:nvPicPr>
          <p:cNvPr id="18" name="Image 17" descr="1393856380_iphone-color.png"/>
          <p:cNvPicPr>
            <a:picLocks noChangeAspect="1"/>
          </p:cNvPicPr>
          <p:nvPr/>
        </p:nvPicPr>
        <p:blipFill>
          <a:blip r:embed="rId11" cstate="print">
            <a:grayscl/>
          </a:blip>
          <a:stretch>
            <a:fillRect/>
          </a:stretch>
        </p:blipFill>
        <p:spPr>
          <a:xfrm>
            <a:off x="2195736" y="3933056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 18" descr="1393856262_android-phone.png"/>
          <p:cNvPicPr>
            <a:picLocks noChangeAspect="1"/>
          </p:cNvPicPr>
          <p:nvPr/>
        </p:nvPicPr>
        <p:blipFill>
          <a:blip r:embed="rId12" cstate="print">
            <a:grayscl/>
          </a:blip>
          <a:stretch>
            <a:fillRect/>
          </a:stretch>
        </p:blipFill>
        <p:spPr>
          <a:xfrm>
            <a:off x="2555776" y="4077072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age 20" descr="bootstrap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59632" y="3284984"/>
            <a:ext cx="576064" cy="576064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2339752" y="184482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Clients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084168" y="1844824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Serveur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3995936" y="3717032"/>
            <a:ext cx="1584176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3995936" y="4005064"/>
            <a:ext cx="1584176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4139952" y="3284984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C000"/>
                </a:solidFill>
              </a:rPr>
              <a:t>Requête REST</a:t>
            </a:r>
            <a:endParaRPr lang="fr-FR" sz="1050" dirty="0">
              <a:solidFill>
                <a:srgbClr val="FFC00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4283968" y="414908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C000"/>
                </a:solidFill>
              </a:rPr>
              <a:t>Page HTML</a:t>
            </a:r>
            <a:endParaRPr lang="fr-FR" sz="1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Fin/Améliorations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6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50165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Gestion des emprunts de matériels - Alexis LAURENT, Suzy PAETA &amp;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Conclusion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7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50165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Gestion des emprunts de matériels - Alexis LAURENT, Suzy PAETA &amp;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362</Words>
  <Application>Microsoft Office PowerPoint</Application>
  <PresentationFormat>Affichage à l'écran (4:3)</PresentationFormat>
  <Paragraphs>75</Paragraphs>
  <Slides>7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PFE Atelier IHM Gestion des emprunts de matériels</vt:lpstr>
      <vt:lpstr>Problématique</vt:lpstr>
      <vt:lpstr>Notre démarche</vt:lpstr>
      <vt:lpstr>Notre démarche</vt:lpstr>
      <vt:lpstr>Solution technologique</vt:lpstr>
      <vt:lpstr>Fin/Améliorations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user</dc:creator>
  <cp:lastModifiedBy>user</cp:lastModifiedBy>
  <cp:revision>26</cp:revision>
  <dcterms:created xsi:type="dcterms:W3CDTF">2014-03-02T17:55:40Z</dcterms:created>
  <dcterms:modified xsi:type="dcterms:W3CDTF">2014-03-03T09:13:11Z</dcterms:modified>
</cp:coreProperties>
</file>