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27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69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697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961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692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3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7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7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1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4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59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E7A6A3-DFAC-4F40-BC9E-A65033E63AC3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FDA3BD-3E3C-494D-889D-31A624280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705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406399"/>
            <a:ext cx="10572000" cy="3897745"/>
          </a:xfrm>
        </p:spPr>
        <p:txBody>
          <a:bodyPr/>
          <a:lstStyle/>
          <a:p>
            <a:r>
              <a:rPr lang="fr-FR" dirty="0" smtClean="0"/>
              <a:t>MyQCM</a:t>
            </a:r>
            <a:r>
              <a:rPr lang="fr-FR" dirty="0"/>
              <a:t/>
            </a:r>
            <a:br>
              <a:rPr lang="fr-FR" dirty="0"/>
            </a:br>
            <a:r>
              <a:rPr lang="fr-FR" sz="2400" dirty="0" smtClean="0"/>
              <a:t>à l’intention de Monsieur PINTAS</a:t>
            </a:r>
            <a:br>
              <a:rPr lang="fr-FR" sz="2400" dirty="0" smtClean="0"/>
            </a:br>
            <a:r>
              <a:rPr lang="fr-FR" sz="2400" dirty="0" smtClean="0"/>
              <a:t>&amp; Monsieur PETITOT.</a:t>
            </a:r>
            <a:br>
              <a:rPr lang="fr-FR" sz="2400" dirty="0" smtClean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b="0" i="1" dirty="0"/>
              <a:t>Recette final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b="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551055"/>
            <a:ext cx="10572000" cy="886690"/>
          </a:xfrm>
        </p:spPr>
        <p:txBody>
          <a:bodyPr>
            <a:normAutofit/>
          </a:bodyPr>
          <a:lstStyle/>
          <a:p>
            <a:pPr algn="r"/>
            <a:r>
              <a:rPr lang="fr-FR" b="1" dirty="0"/>
              <a:t>Alexis LEPAGE</a:t>
            </a:r>
          </a:p>
          <a:p>
            <a:pPr algn="r"/>
            <a:r>
              <a:rPr lang="fr-FR" dirty="0" smtClean="0"/>
              <a:t>Licence CDSM 2015-2016</a:t>
            </a:r>
          </a:p>
        </p:txBody>
      </p:sp>
    </p:spTree>
    <p:extLst>
      <p:ext uri="{BB962C8B-B14F-4D97-AF65-F5344CB8AC3E}">
        <p14:creationId xmlns:p14="http://schemas.microsoft.com/office/powerpoint/2010/main" val="1565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Sommaire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770909"/>
            <a:ext cx="10554574" cy="30878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Rappel du contexte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Description de l’application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Avancement du projet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Infrastructure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Présentation des projets</a:t>
            </a:r>
          </a:p>
          <a:p>
            <a:pPr marL="0" indent="0">
              <a:buNone/>
            </a:pPr>
            <a:endParaRPr lang="fr-FR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TactFactory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3 plateformes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Réaliser des QCM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Consultation des résultats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438400"/>
            <a:ext cx="10554574" cy="34203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Connexion sécurisée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Consultation des Qcm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Envoie de la note et renseignement sur le webservice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Consultation des règles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Consultation de l’aide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err="1" smtClean="0">
                <a:solidFill>
                  <a:schemeClr val="tx2"/>
                </a:solidFill>
              </a:rPr>
              <a:t>Timer</a:t>
            </a:r>
            <a:endParaRPr lang="fr-FR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29" y="2615272"/>
            <a:ext cx="8140939" cy="35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applications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4507776"/>
            <a:ext cx="5334000" cy="857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688" y="2793276"/>
            <a:ext cx="2143125" cy="21431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0" y="3012351"/>
            <a:ext cx="2381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119</TotalTime>
  <Words>60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2</vt:lpstr>
      <vt:lpstr>Concis</vt:lpstr>
      <vt:lpstr>MyQCM à l’intention de Monsieur PINTAS &amp; Monsieur PETITOT.  Recette final    </vt:lpstr>
      <vt:lpstr>Sommaire</vt:lpstr>
      <vt:lpstr>Rappel du contexte</vt:lpstr>
      <vt:lpstr>Description</vt:lpstr>
      <vt:lpstr>Avancement du projet</vt:lpstr>
      <vt:lpstr>Présentation des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MyQCM à l’intention de Monsieur PINTAS &amp; Monsieur PETITOT.</dc:title>
  <dc:creator>alexis lepage</dc:creator>
  <cp:lastModifiedBy>alexis lepage</cp:lastModifiedBy>
  <cp:revision>8</cp:revision>
  <dcterms:created xsi:type="dcterms:W3CDTF">2016-07-07T13:01:47Z</dcterms:created>
  <dcterms:modified xsi:type="dcterms:W3CDTF">2016-07-08T09:37:37Z</dcterms:modified>
</cp:coreProperties>
</file>