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2" r:id="rId6"/>
    <p:sldId id="258" r:id="rId7"/>
    <p:sldId id="263" r:id="rId8"/>
    <p:sldId id="266" r:id="rId9"/>
    <p:sldId id="261" r:id="rId10"/>
    <p:sldId id="267" r:id="rId11"/>
    <p:sldId id="268" r:id="rId12"/>
    <p:sldId id="273" r:id="rId13"/>
    <p:sldId id="274" r:id="rId14"/>
    <p:sldId id="271" r:id="rId15"/>
    <p:sldId id="275" r:id="rId16"/>
    <p:sldId id="269" r:id="rId17"/>
    <p:sldId id="272" r:id="rId18"/>
    <p:sldId id="260" r:id="rId19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0" autoAdjust="0"/>
    <p:restoredTop sz="94706" autoAdjust="0"/>
  </p:normalViewPr>
  <p:slideViewPr>
    <p:cSldViewPr showGuides="1">
      <p:cViewPr varScale="1">
        <p:scale>
          <a:sx n="114" d="100"/>
          <a:sy n="114" d="100"/>
        </p:scale>
        <p:origin x="264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Feuil1!$A$2:$C$10</cx:f>
        <cx:lvl ptCount="9"/>
        <cx:lvl ptCount="9">
          <cx:pt idx="0">Scrapping</cx:pt>
          <cx:pt idx="1">OCR</cx:pt>
          <cx:pt idx="2">Database</cx:pt>
          <cx:pt idx="3">Other python skills</cx:pt>
          <cx:pt idx="4">Organization</cx:pt>
          <cx:pt idx="5">Reach a Deadline </cx:pt>
          <cx:pt idx="6">Working under an unknow environment</cx:pt>
          <cx:pt idx="7">Team working</cx:pt>
        </cx:lvl>
        <cx:lvl ptCount="9">
          <cx:pt idx="0">Technical skills</cx:pt>
          <cx:pt idx="4">Soft Skills</cx:pt>
          <cx:pt idx="5">Soft Skills</cx:pt>
        </cx:lvl>
      </cx:strDim>
      <cx:numDim type="size">
        <cx:f>Feuil1!$D$2:$D$10</cx:f>
        <cx:lvl ptCount="9" formatCode="Standard">
          <cx:pt idx="0">40</cx:pt>
          <cx:pt idx="1">30</cx:pt>
          <cx:pt idx="2">20</cx:pt>
          <cx:pt idx="3">10</cx:pt>
          <cx:pt idx="4">10</cx:pt>
          <cx:pt idx="5">10</cx:pt>
          <cx:pt idx="6">10</cx:pt>
          <cx:pt idx="7">10</cx:pt>
        </cx:lvl>
      </cx:numDim>
    </cx:data>
  </cx:chartData>
  <cx:chart>
    <cx:plotArea>
      <cx:plotAreaRegion>
        <cx:series layoutId="sunburst" uniqueId="{3A75DBB5-26BE-4396-9D32-D4B701D8835E}">
          <cx:tx>
            <cx:txData>
              <cx:f>Feuil1!$D$1</cx:f>
              <cx:v>Série 1</cx:v>
            </cx:txData>
          </cx:tx>
          <cx:dataLabels pos="ctr">
            <cx:visibility seriesName="0" categoryName="1" value="0"/>
            <cx:separator>, </cx:separator>
            <cx:dataLabel idx="0">
              <cx:spPr>
                <a:solidFill>
                  <a:schemeClr val="tx2"/>
                </a:solidFill>
              </cx:spPr>
              <cx:visibility seriesName="0" categoryName="1" value="0"/>
              <cx:separator>, </cx:separator>
            </cx:dataLabel>
            <cx:dataLabel idx="5">
              <cx:spPr>
                <a:solidFill>
                  <a:schemeClr val="tx2">
                    <a:lumMod val="95000"/>
                    <a:lumOff val="5000"/>
                  </a:schemeClr>
                </a:solidFill>
                <a:ln w="0">
                  <a:solidFill>
                    <a:schemeClr val="accent1"/>
                  </a:solidFill>
                </a:ln>
              </cx:spPr>
              <cx:visibility seriesName="0" categoryName="1" value="0"/>
              <cx:separator>, </cx:separator>
            </cx:dataLabel>
          </cx:dataLabels>
          <cx:dataId val="0"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0D35B8-9858-422E-B2B1-46F575B0A915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</dgm:pt>
    <dgm:pt modelId="{9B143F65-0696-4111-9310-FB8D83B918BB}">
      <dgm:prSet phldrT="[Texte]"/>
      <dgm:spPr>
        <a:solidFill>
          <a:srgbClr val="00B050"/>
        </a:solidFill>
      </dgm:spPr>
      <dgm:t>
        <a:bodyPr/>
        <a:lstStyle/>
        <a:p>
          <a:r>
            <a:rPr lang="en-US" noProof="1"/>
            <a:t>Pdf Scrapping</a:t>
          </a:r>
        </a:p>
      </dgm:t>
    </dgm:pt>
    <dgm:pt modelId="{02AC6810-0D84-4000-84B8-561E9A09172E}" type="parTrans" cxnId="{B8DA3BD4-68F7-42AA-85E8-769801072A6A}">
      <dgm:prSet/>
      <dgm:spPr/>
      <dgm:t>
        <a:bodyPr/>
        <a:lstStyle/>
        <a:p>
          <a:endParaRPr lang="en-US" noProof="1"/>
        </a:p>
      </dgm:t>
    </dgm:pt>
    <dgm:pt modelId="{8D0B1638-A6E4-4412-AE44-52445AE4E7A7}" type="sibTrans" cxnId="{B8DA3BD4-68F7-42AA-85E8-769801072A6A}">
      <dgm:prSet/>
      <dgm:spPr/>
      <dgm:t>
        <a:bodyPr/>
        <a:lstStyle/>
        <a:p>
          <a:endParaRPr lang="en-US" noProof="1"/>
        </a:p>
      </dgm:t>
    </dgm:pt>
    <dgm:pt modelId="{1D38D8A1-7FE5-4428-B668-4A7CA72375D7}">
      <dgm:prSet phldrT="[Texte]"/>
      <dgm:spPr>
        <a:solidFill>
          <a:srgbClr val="00B050"/>
        </a:solidFill>
      </dgm:spPr>
      <dgm:t>
        <a:bodyPr/>
        <a:lstStyle/>
        <a:p>
          <a:r>
            <a:rPr lang="en-US" noProof="1"/>
            <a:t>O.C.R </a:t>
          </a:r>
        </a:p>
      </dgm:t>
    </dgm:pt>
    <dgm:pt modelId="{83794E74-D542-422B-9C0B-EC00311164D5}" type="parTrans" cxnId="{57890DE0-9FCC-42D1-98DB-EF6A16B9A757}">
      <dgm:prSet/>
      <dgm:spPr/>
      <dgm:t>
        <a:bodyPr/>
        <a:lstStyle/>
        <a:p>
          <a:endParaRPr lang="en-US" noProof="1"/>
        </a:p>
      </dgm:t>
    </dgm:pt>
    <dgm:pt modelId="{C9118755-2111-4771-A8DB-A0F58CA5B173}" type="sibTrans" cxnId="{57890DE0-9FCC-42D1-98DB-EF6A16B9A757}">
      <dgm:prSet/>
      <dgm:spPr/>
      <dgm:t>
        <a:bodyPr/>
        <a:lstStyle/>
        <a:p>
          <a:endParaRPr lang="en-US" noProof="1"/>
        </a:p>
      </dgm:t>
    </dgm:pt>
    <dgm:pt modelId="{633A390C-30C9-49FB-AFBC-6E00959B099E}">
      <dgm:prSet phldrT="[Texte]"/>
      <dgm:spPr>
        <a:solidFill>
          <a:srgbClr val="00B050"/>
        </a:solidFill>
      </dgm:spPr>
      <dgm:t>
        <a:bodyPr/>
        <a:lstStyle/>
        <a:p>
          <a:r>
            <a:rPr lang="en-US" noProof="1"/>
            <a:t>DB compiling (MongoDB) </a:t>
          </a:r>
        </a:p>
      </dgm:t>
    </dgm:pt>
    <dgm:pt modelId="{A02DDAC8-5C4B-4ADC-942C-BB3A2B59A2F4}" type="parTrans" cxnId="{1A918710-336A-49DD-8B58-11DC4BB0BFE9}">
      <dgm:prSet/>
      <dgm:spPr/>
      <dgm:t>
        <a:bodyPr/>
        <a:lstStyle/>
        <a:p>
          <a:endParaRPr lang="en-US" noProof="1"/>
        </a:p>
      </dgm:t>
    </dgm:pt>
    <dgm:pt modelId="{9821432E-3443-4A06-B838-75865D0ABAEF}" type="sibTrans" cxnId="{1A918710-336A-49DD-8B58-11DC4BB0BFE9}">
      <dgm:prSet/>
      <dgm:spPr/>
      <dgm:t>
        <a:bodyPr/>
        <a:lstStyle/>
        <a:p>
          <a:endParaRPr lang="en-US" noProof="1"/>
        </a:p>
      </dgm:t>
    </dgm:pt>
    <dgm:pt modelId="{BBF9D01E-258D-4497-8068-227F7F77BC92}">
      <dgm:prSet phldrT="[Texte]"/>
      <dgm:spPr>
        <a:solidFill>
          <a:srgbClr val="00B050"/>
        </a:solidFill>
      </dgm:spPr>
      <dgm:t>
        <a:bodyPr/>
        <a:lstStyle/>
        <a:p>
          <a:r>
            <a:rPr lang="en-US" noProof="1"/>
            <a:t>Metadata Scrapping</a:t>
          </a:r>
        </a:p>
      </dgm:t>
    </dgm:pt>
    <dgm:pt modelId="{22B886C7-B81B-499A-9F66-1E2D5376CF33}" type="parTrans" cxnId="{DAC6D4EA-7EBC-4123-A476-388000294B00}">
      <dgm:prSet/>
      <dgm:spPr/>
      <dgm:t>
        <a:bodyPr/>
        <a:lstStyle/>
        <a:p>
          <a:endParaRPr lang="en-US" noProof="1"/>
        </a:p>
      </dgm:t>
    </dgm:pt>
    <dgm:pt modelId="{20484A10-A955-4EFF-9388-1B4BFAAF207D}" type="sibTrans" cxnId="{DAC6D4EA-7EBC-4123-A476-388000294B00}">
      <dgm:prSet/>
      <dgm:spPr/>
      <dgm:t>
        <a:bodyPr/>
        <a:lstStyle/>
        <a:p>
          <a:endParaRPr lang="en-US" noProof="1"/>
        </a:p>
      </dgm:t>
    </dgm:pt>
    <dgm:pt modelId="{B5FA5CBD-8516-4E89-8325-D1F22DCC54A1}">
      <dgm:prSet phldrT="[Texte]"/>
      <dgm:spPr>
        <a:solidFill>
          <a:srgbClr val="00B050"/>
        </a:solidFill>
      </dgm:spPr>
      <dgm:t>
        <a:bodyPr/>
        <a:lstStyle/>
        <a:p>
          <a:r>
            <a:rPr lang="en-US" noProof="1"/>
            <a:t>Extraction of articles</a:t>
          </a:r>
        </a:p>
      </dgm:t>
    </dgm:pt>
    <dgm:pt modelId="{9B2884B6-8499-4006-8EAB-62E6032573E7}" type="parTrans" cxnId="{88EA311A-F3F7-4491-BC7C-ABEEDB5B030C}">
      <dgm:prSet/>
      <dgm:spPr/>
      <dgm:t>
        <a:bodyPr/>
        <a:lstStyle/>
        <a:p>
          <a:endParaRPr lang="en-US" noProof="1"/>
        </a:p>
      </dgm:t>
    </dgm:pt>
    <dgm:pt modelId="{CBA11D57-BA75-46E0-B96C-C573D109B4AF}" type="sibTrans" cxnId="{88EA311A-F3F7-4491-BC7C-ABEEDB5B030C}">
      <dgm:prSet/>
      <dgm:spPr/>
      <dgm:t>
        <a:bodyPr/>
        <a:lstStyle/>
        <a:p>
          <a:endParaRPr lang="en-US" noProof="1"/>
        </a:p>
      </dgm:t>
    </dgm:pt>
    <dgm:pt modelId="{41DB561D-B9C8-4653-8D72-11262BBD9CC5}">
      <dgm:prSet phldrT="[Texte]"/>
      <dgm:spPr>
        <a:solidFill>
          <a:srgbClr val="00B050"/>
        </a:solidFill>
      </dgm:spPr>
      <dgm:t>
        <a:bodyPr/>
        <a:lstStyle/>
        <a:p>
          <a:r>
            <a:rPr lang="en-US" noProof="1"/>
            <a:t>Translation</a:t>
          </a:r>
        </a:p>
      </dgm:t>
    </dgm:pt>
    <dgm:pt modelId="{E00BAD90-BFD1-4EBD-92BC-E4F490FB6459}" type="parTrans" cxnId="{3BBF93C1-9C50-4CA8-A06A-15A8660B34B9}">
      <dgm:prSet/>
      <dgm:spPr/>
      <dgm:t>
        <a:bodyPr/>
        <a:lstStyle/>
        <a:p>
          <a:endParaRPr lang="en-US" noProof="1"/>
        </a:p>
      </dgm:t>
    </dgm:pt>
    <dgm:pt modelId="{5E100D74-FE2A-4B48-AD90-F1E9141DF47D}" type="sibTrans" cxnId="{3BBF93C1-9C50-4CA8-A06A-15A8660B34B9}">
      <dgm:prSet/>
      <dgm:spPr/>
      <dgm:t>
        <a:bodyPr/>
        <a:lstStyle/>
        <a:p>
          <a:endParaRPr lang="en-US" noProof="1"/>
        </a:p>
      </dgm:t>
    </dgm:pt>
    <dgm:pt modelId="{988E743C-813A-498B-852B-67F82575CCBF}">
      <dgm:prSet phldrT="[Texte]"/>
      <dgm:spPr>
        <a:solidFill>
          <a:srgbClr val="00B050"/>
        </a:solidFill>
      </dgm:spPr>
      <dgm:t>
        <a:bodyPr/>
        <a:lstStyle/>
        <a:p>
          <a:r>
            <a:rPr lang="en-US" noProof="1"/>
            <a:t>Language detection</a:t>
          </a:r>
        </a:p>
      </dgm:t>
    </dgm:pt>
    <dgm:pt modelId="{AD1858CB-A77A-479A-BE1A-ABA59CE1A5FA}" type="parTrans" cxnId="{C5B26347-AE4D-4AD0-A079-E20DB9A6A7D0}">
      <dgm:prSet/>
      <dgm:spPr/>
      <dgm:t>
        <a:bodyPr/>
        <a:lstStyle/>
        <a:p>
          <a:endParaRPr lang="en-US" noProof="1"/>
        </a:p>
      </dgm:t>
    </dgm:pt>
    <dgm:pt modelId="{DD903E41-3842-4E61-B5E8-BB2C92BF5FDD}" type="sibTrans" cxnId="{C5B26347-AE4D-4AD0-A079-E20DB9A6A7D0}">
      <dgm:prSet/>
      <dgm:spPr/>
      <dgm:t>
        <a:bodyPr/>
        <a:lstStyle/>
        <a:p>
          <a:endParaRPr lang="en-US" noProof="1"/>
        </a:p>
      </dgm:t>
    </dgm:pt>
    <dgm:pt modelId="{FC984868-6D46-4B4C-9D3A-BFD13FD90138}">
      <dgm:prSet phldrT="[Texte]"/>
      <dgm:spPr>
        <a:solidFill>
          <a:srgbClr val="00B0F0"/>
        </a:solidFill>
      </dgm:spPr>
      <dgm:t>
        <a:bodyPr/>
        <a:lstStyle/>
        <a:p>
          <a:r>
            <a:rPr lang="en-US" noProof="1"/>
            <a:t>NLP Model to classify articles 	</a:t>
          </a:r>
        </a:p>
      </dgm:t>
    </dgm:pt>
    <dgm:pt modelId="{0973E330-BC67-46BB-84F7-BD225E74CD8F}" type="parTrans" cxnId="{F2EE0ABF-5BAF-4263-80EC-3EC536E09C5F}">
      <dgm:prSet/>
      <dgm:spPr/>
      <dgm:t>
        <a:bodyPr/>
        <a:lstStyle/>
        <a:p>
          <a:endParaRPr lang="en-US"/>
        </a:p>
      </dgm:t>
    </dgm:pt>
    <dgm:pt modelId="{1109B078-7D47-4470-A6AC-B23CFF87BAAA}" type="sibTrans" cxnId="{F2EE0ABF-5BAF-4263-80EC-3EC536E09C5F}">
      <dgm:prSet/>
      <dgm:spPr/>
      <dgm:t>
        <a:bodyPr/>
        <a:lstStyle/>
        <a:p>
          <a:endParaRPr lang="en-US"/>
        </a:p>
      </dgm:t>
    </dgm:pt>
    <dgm:pt modelId="{622C1AC8-39FD-44A3-AC6C-DA4CC285C700}">
      <dgm:prSet phldrT="[Texte]"/>
      <dgm:spPr>
        <a:solidFill>
          <a:srgbClr val="00B0F0"/>
        </a:solidFill>
      </dgm:spPr>
      <dgm:t>
        <a:bodyPr/>
        <a:lstStyle/>
        <a:p>
          <a:r>
            <a:rPr lang="en-US" noProof="1"/>
            <a:t>Front-end</a:t>
          </a:r>
        </a:p>
      </dgm:t>
    </dgm:pt>
    <dgm:pt modelId="{E0291F26-100B-408E-99B8-97E60E1DE19E}" type="parTrans" cxnId="{4708E2A7-7E3D-48E1-BEC2-C1F9B66450EE}">
      <dgm:prSet/>
      <dgm:spPr/>
      <dgm:t>
        <a:bodyPr/>
        <a:lstStyle/>
        <a:p>
          <a:endParaRPr lang="en-US"/>
        </a:p>
      </dgm:t>
    </dgm:pt>
    <dgm:pt modelId="{8178FE88-20D3-4AE2-8B5C-29AC1D79272B}" type="sibTrans" cxnId="{4708E2A7-7E3D-48E1-BEC2-C1F9B66450EE}">
      <dgm:prSet/>
      <dgm:spPr/>
      <dgm:t>
        <a:bodyPr/>
        <a:lstStyle/>
        <a:p>
          <a:endParaRPr lang="en-US"/>
        </a:p>
      </dgm:t>
    </dgm:pt>
    <dgm:pt modelId="{2C9EE589-F8C2-4F1F-A57A-445D6D4C53A8}" type="pres">
      <dgm:prSet presAssocID="{F20D35B8-9858-422E-B2B1-46F575B0A915}" presName="diagram" presStyleCnt="0">
        <dgm:presLayoutVars>
          <dgm:dir/>
          <dgm:resizeHandles val="exact"/>
        </dgm:presLayoutVars>
      </dgm:prSet>
      <dgm:spPr/>
    </dgm:pt>
    <dgm:pt modelId="{FF36561D-9930-432E-925F-8D2FC48264D9}" type="pres">
      <dgm:prSet presAssocID="{9B143F65-0696-4111-9310-FB8D83B918BB}" presName="node" presStyleLbl="node1" presStyleIdx="0" presStyleCnt="9">
        <dgm:presLayoutVars>
          <dgm:bulletEnabled val="1"/>
        </dgm:presLayoutVars>
      </dgm:prSet>
      <dgm:spPr/>
    </dgm:pt>
    <dgm:pt modelId="{4F326290-60DD-488E-85B9-12B8A33F8FA8}" type="pres">
      <dgm:prSet presAssocID="{8D0B1638-A6E4-4412-AE44-52445AE4E7A7}" presName="sibTrans" presStyleLbl="sibTrans2D1" presStyleIdx="0" presStyleCnt="8"/>
      <dgm:spPr/>
    </dgm:pt>
    <dgm:pt modelId="{84A44490-C335-45D2-8FAF-BFDC119ADDAB}" type="pres">
      <dgm:prSet presAssocID="{8D0B1638-A6E4-4412-AE44-52445AE4E7A7}" presName="connectorText" presStyleLbl="sibTrans2D1" presStyleIdx="0" presStyleCnt="8"/>
      <dgm:spPr/>
    </dgm:pt>
    <dgm:pt modelId="{52936F94-99AD-49E9-8F48-A578CFD7CF70}" type="pres">
      <dgm:prSet presAssocID="{1D38D8A1-7FE5-4428-B668-4A7CA72375D7}" presName="node" presStyleLbl="node1" presStyleIdx="1" presStyleCnt="9">
        <dgm:presLayoutVars>
          <dgm:bulletEnabled val="1"/>
        </dgm:presLayoutVars>
      </dgm:prSet>
      <dgm:spPr/>
    </dgm:pt>
    <dgm:pt modelId="{66CD72B6-4CAC-4985-8133-8C0358F35FE2}" type="pres">
      <dgm:prSet presAssocID="{C9118755-2111-4771-A8DB-A0F58CA5B173}" presName="sibTrans" presStyleLbl="sibTrans2D1" presStyleIdx="1" presStyleCnt="8"/>
      <dgm:spPr/>
    </dgm:pt>
    <dgm:pt modelId="{00025DEA-0F37-4D92-8C2F-34F34178CD89}" type="pres">
      <dgm:prSet presAssocID="{C9118755-2111-4771-A8DB-A0F58CA5B173}" presName="connectorText" presStyleLbl="sibTrans2D1" presStyleIdx="1" presStyleCnt="8"/>
      <dgm:spPr/>
    </dgm:pt>
    <dgm:pt modelId="{28A039CE-25A4-41F9-9749-79C2F35E4D21}" type="pres">
      <dgm:prSet presAssocID="{633A390C-30C9-49FB-AFBC-6E00959B099E}" presName="node" presStyleLbl="node1" presStyleIdx="2" presStyleCnt="9">
        <dgm:presLayoutVars>
          <dgm:bulletEnabled val="1"/>
        </dgm:presLayoutVars>
      </dgm:prSet>
      <dgm:spPr/>
    </dgm:pt>
    <dgm:pt modelId="{8917DE28-680C-469E-B44B-06188E8DD3E1}" type="pres">
      <dgm:prSet presAssocID="{9821432E-3443-4A06-B838-75865D0ABAEF}" presName="sibTrans" presStyleLbl="sibTrans2D1" presStyleIdx="2" presStyleCnt="8"/>
      <dgm:spPr/>
    </dgm:pt>
    <dgm:pt modelId="{186D0643-3717-40DA-8F25-C5F6894EB0E5}" type="pres">
      <dgm:prSet presAssocID="{9821432E-3443-4A06-B838-75865D0ABAEF}" presName="connectorText" presStyleLbl="sibTrans2D1" presStyleIdx="2" presStyleCnt="8"/>
      <dgm:spPr/>
    </dgm:pt>
    <dgm:pt modelId="{08352347-261E-4853-BF58-B4FA17B841AB}" type="pres">
      <dgm:prSet presAssocID="{BBF9D01E-258D-4497-8068-227F7F77BC92}" presName="node" presStyleLbl="node1" presStyleIdx="3" presStyleCnt="9">
        <dgm:presLayoutVars>
          <dgm:bulletEnabled val="1"/>
        </dgm:presLayoutVars>
      </dgm:prSet>
      <dgm:spPr/>
    </dgm:pt>
    <dgm:pt modelId="{EC6D90F1-DF47-4C8C-9277-0F3CD0858384}" type="pres">
      <dgm:prSet presAssocID="{20484A10-A955-4EFF-9388-1B4BFAAF207D}" presName="sibTrans" presStyleLbl="sibTrans2D1" presStyleIdx="3" presStyleCnt="8"/>
      <dgm:spPr/>
    </dgm:pt>
    <dgm:pt modelId="{25A7E639-BC6E-400A-AB8D-4AE52CE90714}" type="pres">
      <dgm:prSet presAssocID="{20484A10-A955-4EFF-9388-1B4BFAAF207D}" presName="connectorText" presStyleLbl="sibTrans2D1" presStyleIdx="3" presStyleCnt="8"/>
      <dgm:spPr/>
    </dgm:pt>
    <dgm:pt modelId="{0DA4DBC1-8F5E-4386-A624-0F2F7650E561}" type="pres">
      <dgm:prSet presAssocID="{988E743C-813A-498B-852B-67F82575CCBF}" presName="node" presStyleLbl="node1" presStyleIdx="4" presStyleCnt="9">
        <dgm:presLayoutVars>
          <dgm:bulletEnabled val="1"/>
        </dgm:presLayoutVars>
      </dgm:prSet>
      <dgm:spPr/>
    </dgm:pt>
    <dgm:pt modelId="{F027861D-3311-4527-BC98-65BB083A9EF8}" type="pres">
      <dgm:prSet presAssocID="{DD903E41-3842-4E61-B5E8-BB2C92BF5FDD}" presName="sibTrans" presStyleLbl="sibTrans2D1" presStyleIdx="4" presStyleCnt="8"/>
      <dgm:spPr/>
    </dgm:pt>
    <dgm:pt modelId="{BC1B3BC0-E68B-4ADA-BDC2-6DFE16CBC82D}" type="pres">
      <dgm:prSet presAssocID="{DD903E41-3842-4E61-B5E8-BB2C92BF5FDD}" presName="connectorText" presStyleLbl="sibTrans2D1" presStyleIdx="4" presStyleCnt="8"/>
      <dgm:spPr/>
    </dgm:pt>
    <dgm:pt modelId="{28AEA518-5345-4198-9FFF-5DBB548FD41C}" type="pres">
      <dgm:prSet presAssocID="{B5FA5CBD-8516-4E89-8325-D1F22DCC54A1}" presName="node" presStyleLbl="node1" presStyleIdx="5" presStyleCnt="9">
        <dgm:presLayoutVars>
          <dgm:bulletEnabled val="1"/>
        </dgm:presLayoutVars>
      </dgm:prSet>
      <dgm:spPr/>
    </dgm:pt>
    <dgm:pt modelId="{C7E8E7BF-6DA1-4910-A857-855CD420F188}" type="pres">
      <dgm:prSet presAssocID="{CBA11D57-BA75-46E0-B96C-C573D109B4AF}" presName="sibTrans" presStyleLbl="sibTrans2D1" presStyleIdx="5" presStyleCnt="8"/>
      <dgm:spPr/>
    </dgm:pt>
    <dgm:pt modelId="{D660BFD5-2193-4610-8118-D8D6AE737DC4}" type="pres">
      <dgm:prSet presAssocID="{CBA11D57-BA75-46E0-B96C-C573D109B4AF}" presName="connectorText" presStyleLbl="sibTrans2D1" presStyleIdx="5" presStyleCnt="8"/>
      <dgm:spPr/>
    </dgm:pt>
    <dgm:pt modelId="{61BF8761-5B08-4182-BDFA-D74CBD196F5B}" type="pres">
      <dgm:prSet presAssocID="{41DB561D-B9C8-4653-8D72-11262BBD9CC5}" presName="node" presStyleLbl="node1" presStyleIdx="6" presStyleCnt="9">
        <dgm:presLayoutVars>
          <dgm:bulletEnabled val="1"/>
        </dgm:presLayoutVars>
      </dgm:prSet>
      <dgm:spPr/>
    </dgm:pt>
    <dgm:pt modelId="{C879FD73-DD20-48FD-B280-F8C1B3236EF3}" type="pres">
      <dgm:prSet presAssocID="{5E100D74-FE2A-4B48-AD90-F1E9141DF47D}" presName="sibTrans" presStyleLbl="sibTrans2D1" presStyleIdx="6" presStyleCnt="8"/>
      <dgm:spPr/>
    </dgm:pt>
    <dgm:pt modelId="{1550C2F2-6270-4C4C-ACCB-1F688DB258A5}" type="pres">
      <dgm:prSet presAssocID="{5E100D74-FE2A-4B48-AD90-F1E9141DF47D}" presName="connectorText" presStyleLbl="sibTrans2D1" presStyleIdx="6" presStyleCnt="8"/>
      <dgm:spPr/>
    </dgm:pt>
    <dgm:pt modelId="{D710232D-B348-4896-BEC1-B858A04ECA97}" type="pres">
      <dgm:prSet presAssocID="{622C1AC8-39FD-44A3-AC6C-DA4CC285C700}" presName="node" presStyleLbl="node1" presStyleIdx="7" presStyleCnt="9">
        <dgm:presLayoutVars>
          <dgm:bulletEnabled val="1"/>
        </dgm:presLayoutVars>
      </dgm:prSet>
      <dgm:spPr/>
    </dgm:pt>
    <dgm:pt modelId="{62217151-5C56-4B77-9776-52C82240D85C}" type="pres">
      <dgm:prSet presAssocID="{8178FE88-20D3-4AE2-8B5C-29AC1D79272B}" presName="sibTrans" presStyleLbl="sibTrans2D1" presStyleIdx="7" presStyleCnt="8"/>
      <dgm:spPr/>
    </dgm:pt>
    <dgm:pt modelId="{F6BD0671-B3F4-4BF0-885E-AA2ABF49FD51}" type="pres">
      <dgm:prSet presAssocID="{8178FE88-20D3-4AE2-8B5C-29AC1D79272B}" presName="connectorText" presStyleLbl="sibTrans2D1" presStyleIdx="7" presStyleCnt="8"/>
      <dgm:spPr/>
    </dgm:pt>
    <dgm:pt modelId="{953D7EDB-AD15-412F-BBAA-0EED4B66723C}" type="pres">
      <dgm:prSet presAssocID="{FC984868-6D46-4B4C-9D3A-BFD13FD90138}" presName="node" presStyleLbl="node1" presStyleIdx="8" presStyleCnt="9">
        <dgm:presLayoutVars>
          <dgm:bulletEnabled val="1"/>
        </dgm:presLayoutVars>
      </dgm:prSet>
      <dgm:spPr/>
    </dgm:pt>
  </dgm:ptLst>
  <dgm:cxnLst>
    <dgm:cxn modelId="{662FBD0A-2419-456D-86C6-B18C39763F67}" type="presOf" srcId="{41DB561D-B9C8-4653-8D72-11262BBD9CC5}" destId="{61BF8761-5B08-4182-BDFA-D74CBD196F5B}" srcOrd="0" destOrd="0" presId="urn:microsoft.com/office/officeart/2005/8/layout/process5"/>
    <dgm:cxn modelId="{FCC2350E-8F12-4E79-ABCD-E3C71410211A}" type="presOf" srcId="{F20D35B8-9858-422E-B2B1-46F575B0A915}" destId="{2C9EE589-F8C2-4F1F-A57A-445D6D4C53A8}" srcOrd="0" destOrd="0" presId="urn:microsoft.com/office/officeart/2005/8/layout/process5"/>
    <dgm:cxn modelId="{1A918710-336A-49DD-8B58-11DC4BB0BFE9}" srcId="{F20D35B8-9858-422E-B2B1-46F575B0A915}" destId="{633A390C-30C9-49FB-AFBC-6E00959B099E}" srcOrd="2" destOrd="0" parTransId="{A02DDAC8-5C4B-4ADC-942C-BB3A2B59A2F4}" sibTransId="{9821432E-3443-4A06-B838-75865D0ABAEF}"/>
    <dgm:cxn modelId="{77955B13-FE6F-4066-8931-2D95055BC40B}" type="presOf" srcId="{DD903E41-3842-4E61-B5E8-BB2C92BF5FDD}" destId="{F027861D-3311-4527-BC98-65BB083A9EF8}" srcOrd="0" destOrd="0" presId="urn:microsoft.com/office/officeart/2005/8/layout/process5"/>
    <dgm:cxn modelId="{2751EB15-919B-47F3-A133-02DC6A4BC3BE}" type="presOf" srcId="{C9118755-2111-4771-A8DB-A0F58CA5B173}" destId="{66CD72B6-4CAC-4985-8133-8C0358F35FE2}" srcOrd="0" destOrd="0" presId="urn:microsoft.com/office/officeart/2005/8/layout/process5"/>
    <dgm:cxn modelId="{88EA311A-F3F7-4491-BC7C-ABEEDB5B030C}" srcId="{F20D35B8-9858-422E-B2B1-46F575B0A915}" destId="{B5FA5CBD-8516-4E89-8325-D1F22DCC54A1}" srcOrd="5" destOrd="0" parTransId="{9B2884B6-8499-4006-8EAB-62E6032573E7}" sibTransId="{CBA11D57-BA75-46E0-B96C-C573D109B4AF}"/>
    <dgm:cxn modelId="{9076201D-2320-4CB6-8888-62BE9FAFED0E}" type="presOf" srcId="{8D0B1638-A6E4-4412-AE44-52445AE4E7A7}" destId="{4F326290-60DD-488E-85B9-12B8A33F8FA8}" srcOrd="0" destOrd="0" presId="urn:microsoft.com/office/officeart/2005/8/layout/process5"/>
    <dgm:cxn modelId="{6E85732A-E3BE-44A9-8FC7-4126A1776A97}" type="presOf" srcId="{CBA11D57-BA75-46E0-B96C-C573D109B4AF}" destId="{D660BFD5-2193-4610-8118-D8D6AE737DC4}" srcOrd="1" destOrd="0" presId="urn:microsoft.com/office/officeart/2005/8/layout/process5"/>
    <dgm:cxn modelId="{BFE28D5C-C49B-4378-ADDF-523545E6D499}" type="presOf" srcId="{8178FE88-20D3-4AE2-8B5C-29AC1D79272B}" destId="{F6BD0671-B3F4-4BF0-885E-AA2ABF49FD51}" srcOrd="1" destOrd="0" presId="urn:microsoft.com/office/officeart/2005/8/layout/process5"/>
    <dgm:cxn modelId="{FADB5462-23D5-47D5-B1AC-EF1AD1522351}" type="presOf" srcId="{8D0B1638-A6E4-4412-AE44-52445AE4E7A7}" destId="{84A44490-C335-45D2-8FAF-BFDC119ADDAB}" srcOrd="1" destOrd="0" presId="urn:microsoft.com/office/officeart/2005/8/layout/process5"/>
    <dgm:cxn modelId="{C5B26347-AE4D-4AD0-A079-E20DB9A6A7D0}" srcId="{F20D35B8-9858-422E-B2B1-46F575B0A915}" destId="{988E743C-813A-498B-852B-67F82575CCBF}" srcOrd="4" destOrd="0" parTransId="{AD1858CB-A77A-479A-BE1A-ABA59CE1A5FA}" sibTransId="{DD903E41-3842-4E61-B5E8-BB2C92BF5FDD}"/>
    <dgm:cxn modelId="{3E19774C-CAFC-48BC-8019-A4E726373474}" type="presOf" srcId="{20484A10-A955-4EFF-9388-1B4BFAAF207D}" destId="{25A7E639-BC6E-400A-AB8D-4AE52CE90714}" srcOrd="1" destOrd="0" presId="urn:microsoft.com/office/officeart/2005/8/layout/process5"/>
    <dgm:cxn modelId="{CB4D3371-DF50-4306-A3D5-E6FB9C7483E8}" type="presOf" srcId="{9821432E-3443-4A06-B838-75865D0ABAEF}" destId="{8917DE28-680C-469E-B44B-06188E8DD3E1}" srcOrd="0" destOrd="0" presId="urn:microsoft.com/office/officeart/2005/8/layout/process5"/>
    <dgm:cxn modelId="{40177E72-3202-4F59-8344-D8EF8B9CB049}" type="presOf" srcId="{BBF9D01E-258D-4497-8068-227F7F77BC92}" destId="{08352347-261E-4853-BF58-B4FA17B841AB}" srcOrd="0" destOrd="0" presId="urn:microsoft.com/office/officeart/2005/8/layout/process5"/>
    <dgm:cxn modelId="{0C81CD53-F2B9-47EB-AC49-3F3DA1C8CDEC}" type="presOf" srcId="{622C1AC8-39FD-44A3-AC6C-DA4CC285C700}" destId="{D710232D-B348-4896-BEC1-B858A04ECA97}" srcOrd="0" destOrd="0" presId="urn:microsoft.com/office/officeart/2005/8/layout/process5"/>
    <dgm:cxn modelId="{09D67558-80FF-427B-8E5D-2A0521637E11}" type="presOf" srcId="{20484A10-A955-4EFF-9388-1B4BFAAF207D}" destId="{EC6D90F1-DF47-4C8C-9277-0F3CD0858384}" srcOrd="0" destOrd="0" presId="urn:microsoft.com/office/officeart/2005/8/layout/process5"/>
    <dgm:cxn modelId="{72CF737E-865F-484C-B5B4-6BBA8A60DCDF}" type="presOf" srcId="{B5FA5CBD-8516-4E89-8325-D1F22DCC54A1}" destId="{28AEA518-5345-4198-9FFF-5DBB548FD41C}" srcOrd="0" destOrd="0" presId="urn:microsoft.com/office/officeart/2005/8/layout/process5"/>
    <dgm:cxn modelId="{17FD2783-82C0-4A72-A911-ECF0B0D14F61}" type="presOf" srcId="{8178FE88-20D3-4AE2-8B5C-29AC1D79272B}" destId="{62217151-5C56-4B77-9776-52C82240D85C}" srcOrd="0" destOrd="0" presId="urn:microsoft.com/office/officeart/2005/8/layout/process5"/>
    <dgm:cxn modelId="{C425D989-8F6C-4CB0-BBFA-32452FC1ECDC}" type="presOf" srcId="{5E100D74-FE2A-4B48-AD90-F1E9141DF47D}" destId="{C879FD73-DD20-48FD-B280-F8C1B3236EF3}" srcOrd="0" destOrd="0" presId="urn:microsoft.com/office/officeart/2005/8/layout/process5"/>
    <dgm:cxn modelId="{439DF391-5DD7-41CC-9CEB-16E2440CE971}" type="presOf" srcId="{CBA11D57-BA75-46E0-B96C-C573D109B4AF}" destId="{C7E8E7BF-6DA1-4910-A857-855CD420F188}" srcOrd="0" destOrd="0" presId="urn:microsoft.com/office/officeart/2005/8/layout/process5"/>
    <dgm:cxn modelId="{BF996692-A967-4ED1-9528-80A7D9FC7834}" type="presOf" srcId="{988E743C-813A-498B-852B-67F82575CCBF}" destId="{0DA4DBC1-8F5E-4386-A624-0F2F7650E561}" srcOrd="0" destOrd="0" presId="urn:microsoft.com/office/officeart/2005/8/layout/process5"/>
    <dgm:cxn modelId="{AD2C4295-C9F5-452E-AD41-B60A5AD557E3}" type="presOf" srcId="{1D38D8A1-7FE5-4428-B668-4A7CA72375D7}" destId="{52936F94-99AD-49E9-8F48-A578CFD7CF70}" srcOrd="0" destOrd="0" presId="urn:microsoft.com/office/officeart/2005/8/layout/process5"/>
    <dgm:cxn modelId="{D2110698-E512-4AD5-8E5A-D9894922BE5A}" type="presOf" srcId="{9B143F65-0696-4111-9310-FB8D83B918BB}" destId="{FF36561D-9930-432E-925F-8D2FC48264D9}" srcOrd="0" destOrd="0" presId="urn:microsoft.com/office/officeart/2005/8/layout/process5"/>
    <dgm:cxn modelId="{1F766EA3-E3D1-4825-A0BA-18EAF7774C44}" type="presOf" srcId="{9821432E-3443-4A06-B838-75865D0ABAEF}" destId="{186D0643-3717-40DA-8F25-C5F6894EB0E5}" srcOrd="1" destOrd="0" presId="urn:microsoft.com/office/officeart/2005/8/layout/process5"/>
    <dgm:cxn modelId="{4708E2A7-7E3D-48E1-BEC2-C1F9B66450EE}" srcId="{F20D35B8-9858-422E-B2B1-46F575B0A915}" destId="{622C1AC8-39FD-44A3-AC6C-DA4CC285C700}" srcOrd="7" destOrd="0" parTransId="{E0291F26-100B-408E-99B8-97E60E1DE19E}" sibTransId="{8178FE88-20D3-4AE2-8B5C-29AC1D79272B}"/>
    <dgm:cxn modelId="{F98138B0-089E-4820-A0BB-331D42D2D04D}" type="presOf" srcId="{DD903E41-3842-4E61-B5E8-BB2C92BF5FDD}" destId="{BC1B3BC0-E68B-4ADA-BDC2-6DFE16CBC82D}" srcOrd="1" destOrd="0" presId="urn:microsoft.com/office/officeart/2005/8/layout/process5"/>
    <dgm:cxn modelId="{54E64BBC-E42A-4DFD-BFF8-B6AA56497214}" type="presOf" srcId="{FC984868-6D46-4B4C-9D3A-BFD13FD90138}" destId="{953D7EDB-AD15-412F-BBAA-0EED4B66723C}" srcOrd="0" destOrd="0" presId="urn:microsoft.com/office/officeart/2005/8/layout/process5"/>
    <dgm:cxn modelId="{F2EE0ABF-5BAF-4263-80EC-3EC536E09C5F}" srcId="{F20D35B8-9858-422E-B2B1-46F575B0A915}" destId="{FC984868-6D46-4B4C-9D3A-BFD13FD90138}" srcOrd="8" destOrd="0" parTransId="{0973E330-BC67-46BB-84F7-BD225E74CD8F}" sibTransId="{1109B078-7D47-4470-A6AC-B23CFF87BAAA}"/>
    <dgm:cxn modelId="{3BBF93C1-9C50-4CA8-A06A-15A8660B34B9}" srcId="{F20D35B8-9858-422E-B2B1-46F575B0A915}" destId="{41DB561D-B9C8-4653-8D72-11262BBD9CC5}" srcOrd="6" destOrd="0" parTransId="{E00BAD90-BFD1-4EBD-92BC-E4F490FB6459}" sibTransId="{5E100D74-FE2A-4B48-AD90-F1E9141DF47D}"/>
    <dgm:cxn modelId="{B8DA3BD4-68F7-42AA-85E8-769801072A6A}" srcId="{F20D35B8-9858-422E-B2B1-46F575B0A915}" destId="{9B143F65-0696-4111-9310-FB8D83B918BB}" srcOrd="0" destOrd="0" parTransId="{02AC6810-0D84-4000-84B8-561E9A09172E}" sibTransId="{8D0B1638-A6E4-4412-AE44-52445AE4E7A7}"/>
    <dgm:cxn modelId="{7395E7DE-1EBB-4C7B-AC13-7CB5E3A1E3C3}" type="presOf" srcId="{C9118755-2111-4771-A8DB-A0F58CA5B173}" destId="{00025DEA-0F37-4D92-8C2F-34F34178CD89}" srcOrd="1" destOrd="0" presId="urn:microsoft.com/office/officeart/2005/8/layout/process5"/>
    <dgm:cxn modelId="{57890DE0-9FCC-42D1-98DB-EF6A16B9A757}" srcId="{F20D35B8-9858-422E-B2B1-46F575B0A915}" destId="{1D38D8A1-7FE5-4428-B668-4A7CA72375D7}" srcOrd="1" destOrd="0" parTransId="{83794E74-D542-422B-9C0B-EC00311164D5}" sibTransId="{C9118755-2111-4771-A8DB-A0F58CA5B173}"/>
    <dgm:cxn modelId="{DAC6D4EA-7EBC-4123-A476-388000294B00}" srcId="{F20D35B8-9858-422E-B2B1-46F575B0A915}" destId="{BBF9D01E-258D-4497-8068-227F7F77BC92}" srcOrd="3" destOrd="0" parTransId="{22B886C7-B81B-499A-9F66-1E2D5376CF33}" sibTransId="{20484A10-A955-4EFF-9388-1B4BFAAF207D}"/>
    <dgm:cxn modelId="{D3A339EC-4271-4923-AD07-FB4D7ED4250E}" type="presOf" srcId="{633A390C-30C9-49FB-AFBC-6E00959B099E}" destId="{28A039CE-25A4-41F9-9749-79C2F35E4D21}" srcOrd="0" destOrd="0" presId="urn:microsoft.com/office/officeart/2005/8/layout/process5"/>
    <dgm:cxn modelId="{735B32FC-0384-4C9A-BD6D-62E2DF6A8D18}" type="presOf" srcId="{5E100D74-FE2A-4B48-AD90-F1E9141DF47D}" destId="{1550C2F2-6270-4C4C-ACCB-1F688DB258A5}" srcOrd="1" destOrd="0" presId="urn:microsoft.com/office/officeart/2005/8/layout/process5"/>
    <dgm:cxn modelId="{6536DE13-06B8-40CA-A4EA-DD2FB1F6BCAE}" type="presParOf" srcId="{2C9EE589-F8C2-4F1F-A57A-445D6D4C53A8}" destId="{FF36561D-9930-432E-925F-8D2FC48264D9}" srcOrd="0" destOrd="0" presId="urn:microsoft.com/office/officeart/2005/8/layout/process5"/>
    <dgm:cxn modelId="{2E68D5AF-6BE0-4142-9EB1-AE0E3187EBD5}" type="presParOf" srcId="{2C9EE589-F8C2-4F1F-A57A-445D6D4C53A8}" destId="{4F326290-60DD-488E-85B9-12B8A33F8FA8}" srcOrd="1" destOrd="0" presId="urn:microsoft.com/office/officeart/2005/8/layout/process5"/>
    <dgm:cxn modelId="{42BC8B01-9679-4CB2-81DF-8934DECD3193}" type="presParOf" srcId="{4F326290-60DD-488E-85B9-12B8A33F8FA8}" destId="{84A44490-C335-45D2-8FAF-BFDC119ADDAB}" srcOrd="0" destOrd="0" presId="urn:microsoft.com/office/officeart/2005/8/layout/process5"/>
    <dgm:cxn modelId="{069401EC-C0F1-4342-9AD9-6A9709D135F6}" type="presParOf" srcId="{2C9EE589-F8C2-4F1F-A57A-445D6D4C53A8}" destId="{52936F94-99AD-49E9-8F48-A578CFD7CF70}" srcOrd="2" destOrd="0" presId="urn:microsoft.com/office/officeart/2005/8/layout/process5"/>
    <dgm:cxn modelId="{0E08B2F5-8B70-4617-A102-51EBC73DD2C8}" type="presParOf" srcId="{2C9EE589-F8C2-4F1F-A57A-445D6D4C53A8}" destId="{66CD72B6-4CAC-4985-8133-8C0358F35FE2}" srcOrd="3" destOrd="0" presId="urn:microsoft.com/office/officeart/2005/8/layout/process5"/>
    <dgm:cxn modelId="{09A44560-F651-4AF2-865C-8976821AB2F4}" type="presParOf" srcId="{66CD72B6-4CAC-4985-8133-8C0358F35FE2}" destId="{00025DEA-0F37-4D92-8C2F-34F34178CD89}" srcOrd="0" destOrd="0" presId="urn:microsoft.com/office/officeart/2005/8/layout/process5"/>
    <dgm:cxn modelId="{D150790F-B7D0-477D-86C2-3EE79A577299}" type="presParOf" srcId="{2C9EE589-F8C2-4F1F-A57A-445D6D4C53A8}" destId="{28A039CE-25A4-41F9-9749-79C2F35E4D21}" srcOrd="4" destOrd="0" presId="urn:microsoft.com/office/officeart/2005/8/layout/process5"/>
    <dgm:cxn modelId="{360515B1-6F77-4D1A-9752-B133992CD961}" type="presParOf" srcId="{2C9EE589-F8C2-4F1F-A57A-445D6D4C53A8}" destId="{8917DE28-680C-469E-B44B-06188E8DD3E1}" srcOrd="5" destOrd="0" presId="urn:microsoft.com/office/officeart/2005/8/layout/process5"/>
    <dgm:cxn modelId="{E2F21E6F-DBF8-4B5C-8257-2D37FAB8DCCA}" type="presParOf" srcId="{8917DE28-680C-469E-B44B-06188E8DD3E1}" destId="{186D0643-3717-40DA-8F25-C5F6894EB0E5}" srcOrd="0" destOrd="0" presId="urn:microsoft.com/office/officeart/2005/8/layout/process5"/>
    <dgm:cxn modelId="{0B137E15-8623-471E-8D24-B68F76357AE8}" type="presParOf" srcId="{2C9EE589-F8C2-4F1F-A57A-445D6D4C53A8}" destId="{08352347-261E-4853-BF58-B4FA17B841AB}" srcOrd="6" destOrd="0" presId="urn:microsoft.com/office/officeart/2005/8/layout/process5"/>
    <dgm:cxn modelId="{2203CA57-E78A-4B50-AD17-229CD1F51CB5}" type="presParOf" srcId="{2C9EE589-F8C2-4F1F-A57A-445D6D4C53A8}" destId="{EC6D90F1-DF47-4C8C-9277-0F3CD0858384}" srcOrd="7" destOrd="0" presId="urn:microsoft.com/office/officeart/2005/8/layout/process5"/>
    <dgm:cxn modelId="{B5589700-5010-4B6E-8F1F-4FC245CB8702}" type="presParOf" srcId="{EC6D90F1-DF47-4C8C-9277-0F3CD0858384}" destId="{25A7E639-BC6E-400A-AB8D-4AE52CE90714}" srcOrd="0" destOrd="0" presId="urn:microsoft.com/office/officeart/2005/8/layout/process5"/>
    <dgm:cxn modelId="{F711B761-C76A-4300-A62D-55F618EE59B6}" type="presParOf" srcId="{2C9EE589-F8C2-4F1F-A57A-445D6D4C53A8}" destId="{0DA4DBC1-8F5E-4386-A624-0F2F7650E561}" srcOrd="8" destOrd="0" presId="urn:microsoft.com/office/officeart/2005/8/layout/process5"/>
    <dgm:cxn modelId="{85E043FE-E6BC-4462-AA96-45EA902DEE9D}" type="presParOf" srcId="{2C9EE589-F8C2-4F1F-A57A-445D6D4C53A8}" destId="{F027861D-3311-4527-BC98-65BB083A9EF8}" srcOrd="9" destOrd="0" presId="urn:microsoft.com/office/officeart/2005/8/layout/process5"/>
    <dgm:cxn modelId="{A73A74B7-A95A-4F6F-BA7C-47430F77041F}" type="presParOf" srcId="{F027861D-3311-4527-BC98-65BB083A9EF8}" destId="{BC1B3BC0-E68B-4ADA-BDC2-6DFE16CBC82D}" srcOrd="0" destOrd="0" presId="urn:microsoft.com/office/officeart/2005/8/layout/process5"/>
    <dgm:cxn modelId="{00421B23-4E44-4E37-8AF5-81F44CE051FC}" type="presParOf" srcId="{2C9EE589-F8C2-4F1F-A57A-445D6D4C53A8}" destId="{28AEA518-5345-4198-9FFF-5DBB548FD41C}" srcOrd="10" destOrd="0" presId="urn:microsoft.com/office/officeart/2005/8/layout/process5"/>
    <dgm:cxn modelId="{FCCA6F85-B489-42F7-AAE3-124C9D1F08A6}" type="presParOf" srcId="{2C9EE589-F8C2-4F1F-A57A-445D6D4C53A8}" destId="{C7E8E7BF-6DA1-4910-A857-855CD420F188}" srcOrd="11" destOrd="0" presId="urn:microsoft.com/office/officeart/2005/8/layout/process5"/>
    <dgm:cxn modelId="{142DBB71-07EA-4FEC-9533-3A7809E16F05}" type="presParOf" srcId="{C7E8E7BF-6DA1-4910-A857-855CD420F188}" destId="{D660BFD5-2193-4610-8118-D8D6AE737DC4}" srcOrd="0" destOrd="0" presId="urn:microsoft.com/office/officeart/2005/8/layout/process5"/>
    <dgm:cxn modelId="{1CA0A7F5-2BFC-42E5-A4EE-D7EF5F7AB2B7}" type="presParOf" srcId="{2C9EE589-F8C2-4F1F-A57A-445D6D4C53A8}" destId="{61BF8761-5B08-4182-BDFA-D74CBD196F5B}" srcOrd="12" destOrd="0" presId="urn:microsoft.com/office/officeart/2005/8/layout/process5"/>
    <dgm:cxn modelId="{34108D6F-C3FE-4B82-BAE0-91C23D7CA789}" type="presParOf" srcId="{2C9EE589-F8C2-4F1F-A57A-445D6D4C53A8}" destId="{C879FD73-DD20-48FD-B280-F8C1B3236EF3}" srcOrd="13" destOrd="0" presId="urn:microsoft.com/office/officeart/2005/8/layout/process5"/>
    <dgm:cxn modelId="{16822E59-FDC2-4134-8A0E-CC3239C9F043}" type="presParOf" srcId="{C879FD73-DD20-48FD-B280-F8C1B3236EF3}" destId="{1550C2F2-6270-4C4C-ACCB-1F688DB258A5}" srcOrd="0" destOrd="0" presId="urn:microsoft.com/office/officeart/2005/8/layout/process5"/>
    <dgm:cxn modelId="{78160C26-9A65-4545-9AEA-63F72A53E2B2}" type="presParOf" srcId="{2C9EE589-F8C2-4F1F-A57A-445D6D4C53A8}" destId="{D710232D-B348-4896-BEC1-B858A04ECA97}" srcOrd="14" destOrd="0" presId="urn:microsoft.com/office/officeart/2005/8/layout/process5"/>
    <dgm:cxn modelId="{1FDF7F10-1E0D-41A5-8EC5-58ED472D9744}" type="presParOf" srcId="{2C9EE589-F8C2-4F1F-A57A-445D6D4C53A8}" destId="{62217151-5C56-4B77-9776-52C82240D85C}" srcOrd="15" destOrd="0" presId="urn:microsoft.com/office/officeart/2005/8/layout/process5"/>
    <dgm:cxn modelId="{221D192F-FE7F-4F27-A85D-A0D36308C1C6}" type="presParOf" srcId="{62217151-5C56-4B77-9776-52C82240D85C}" destId="{F6BD0671-B3F4-4BF0-885E-AA2ABF49FD51}" srcOrd="0" destOrd="0" presId="urn:microsoft.com/office/officeart/2005/8/layout/process5"/>
    <dgm:cxn modelId="{562AE477-980D-4F0A-9A33-6321B284C4BF}" type="presParOf" srcId="{2C9EE589-F8C2-4F1F-A57A-445D6D4C53A8}" destId="{953D7EDB-AD15-412F-BBAA-0EED4B66723C}" srcOrd="16" destOrd="0" presId="urn:microsoft.com/office/officeart/2005/8/layout/process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270FDB-424B-4CF3-BDB3-3E0BEAA43847}" type="doc">
      <dgm:prSet loTypeId="urn:microsoft.com/office/officeart/2005/8/layout/arrow2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DF6CF9A3-C220-4D6C-BBB4-276A8411FD42}">
      <dgm:prSet phldrT="[Texte]"/>
      <dgm:spPr/>
      <dgm:t>
        <a:bodyPr/>
        <a:lstStyle/>
        <a:p>
          <a:r>
            <a:rPr lang="en-US" dirty="0"/>
            <a:t>Scrapping &amp; OCR</a:t>
          </a:r>
        </a:p>
      </dgm:t>
    </dgm:pt>
    <dgm:pt modelId="{73180957-6ABF-46D4-A7B3-B34C769F5FF7}" type="parTrans" cxnId="{E0AD1DE7-6DA1-4208-A670-C441B961F749}">
      <dgm:prSet/>
      <dgm:spPr/>
      <dgm:t>
        <a:bodyPr/>
        <a:lstStyle/>
        <a:p>
          <a:endParaRPr lang="en-US"/>
        </a:p>
      </dgm:t>
    </dgm:pt>
    <dgm:pt modelId="{F316E523-E099-4568-A4EC-AAEFAE605018}" type="sibTrans" cxnId="{E0AD1DE7-6DA1-4208-A670-C441B961F749}">
      <dgm:prSet/>
      <dgm:spPr/>
      <dgm:t>
        <a:bodyPr/>
        <a:lstStyle/>
        <a:p>
          <a:endParaRPr lang="en-US"/>
        </a:p>
      </dgm:t>
    </dgm:pt>
    <dgm:pt modelId="{6BC95B4A-8244-4530-BB52-BA50AB3414CC}">
      <dgm:prSet phldrT="[Texte]"/>
      <dgm:spPr/>
      <dgm:t>
        <a:bodyPr/>
        <a:lstStyle/>
        <a:p>
          <a:r>
            <a:rPr lang="en-US" dirty="0"/>
            <a:t>Storage </a:t>
          </a:r>
        </a:p>
      </dgm:t>
    </dgm:pt>
    <dgm:pt modelId="{BACF869E-271B-4A5D-99DD-DA5B136E03F8}" type="parTrans" cxnId="{BFAD4531-7F67-4DBC-B2F2-D6EA06903EEC}">
      <dgm:prSet/>
      <dgm:spPr/>
      <dgm:t>
        <a:bodyPr/>
        <a:lstStyle/>
        <a:p>
          <a:endParaRPr lang="en-US"/>
        </a:p>
      </dgm:t>
    </dgm:pt>
    <dgm:pt modelId="{BE3D7EAD-443F-43D1-ADA6-D6D8491974B3}" type="sibTrans" cxnId="{BFAD4531-7F67-4DBC-B2F2-D6EA06903EEC}">
      <dgm:prSet/>
      <dgm:spPr/>
      <dgm:t>
        <a:bodyPr/>
        <a:lstStyle/>
        <a:p>
          <a:endParaRPr lang="en-US"/>
        </a:p>
      </dgm:t>
    </dgm:pt>
    <dgm:pt modelId="{A17987CF-D76E-46BD-8899-C674BE5A7E89}">
      <dgm:prSet phldrT="[Texte]"/>
      <dgm:spPr/>
      <dgm:t>
        <a:bodyPr/>
        <a:lstStyle/>
        <a:p>
          <a:r>
            <a:rPr lang="en-US" dirty="0"/>
            <a:t>Gain of information</a:t>
          </a:r>
        </a:p>
      </dgm:t>
    </dgm:pt>
    <dgm:pt modelId="{0595D6F9-10CB-4C67-8C3A-E9E3E5052621}" type="parTrans" cxnId="{9B80D8C5-2F11-470D-BA12-D809BDD30350}">
      <dgm:prSet/>
      <dgm:spPr/>
      <dgm:t>
        <a:bodyPr/>
        <a:lstStyle/>
        <a:p>
          <a:endParaRPr lang="en-US"/>
        </a:p>
      </dgm:t>
    </dgm:pt>
    <dgm:pt modelId="{F1ECC7F6-089E-43EF-A4C5-4223E97A25F1}" type="sibTrans" cxnId="{9B80D8C5-2F11-470D-BA12-D809BDD30350}">
      <dgm:prSet/>
      <dgm:spPr/>
      <dgm:t>
        <a:bodyPr/>
        <a:lstStyle/>
        <a:p>
          <a:endParaRPr lang="en-US"/>
        </a:p>
      </dgm:t>
    </dgm:pt>
    <dgm:pt modelId="{DF066CC8-BC60-4302-8504-F975837CE0FC}" type="pres">
      <dgm:prSet presAssocID="{9D270FDB-424B-4CF3-BDB3-3E0BEAA43847}" presName="arrowDiagram" presStyleCnt="0">
        <dgm:presLayoutVars>
          <dgm:chMax val="5"/>
          <dgm:dir/>
          <dgm:resizeHandles val="exact"/>
        </dgm:presLayoutVars>
      </dgm:prSet>
      <dgm:spPr/>
    </dgm:pt>
    <dgm:pt modelId="{5F74D662-CB59-49A7-B6C5-D882C0BF9E3E}" type="pres">
      <dgm:prSet presAssocID="{9D270FDB-424B-4CF3-BDB3-3E0BEAA43847}" presName="arrow" presStyleLbl="bgShp" presStyleIdx="0" presStyleCnt="1" custLinFactNeighborX="8593" custLinFactNeighborY="4606"/>
      <dgm:spPr/>
    </dgm:pt>
    <dgm:pt modelId="{F4978A0B-A578-4FFD-AE88-0D479DDBE1D0}" type="pres">
      <dgm:prSet presAssocID="{9D270FDB-424B-4CF3-BDB3-3E0BEAA43847}" presName="arrowDiagram3" presStyleCnt="0"/>
      <dgm:spPr/>
    </dgm:pt>
    <dgm:pt modelId="{D0FFF803-32BB-4D8D-8B58-EDBC99CFB5E5}" type="pres">
      <dgm:prSet presAssocID="{DF6CF9A3-C220-4D6C-BBB4-276A8411FD42}" presName="bullet3a" presStyleLbl="node1" presStyleIdx="0" presStyleCnt="3"/>
      <dgm:spPr/>
    </dgm:pt>
    <dgm:pt modelId="{F4ECC5F6-498D-4090-BA60-5705CA44C175}" type="pres">
      <dgm:prSet presAssocID="{DF6CF9A3-C220-4D6C-BBB4-276A8411FD42}" presName="textBox3a" presStyleLbl="revTx" presStyleIdx="0" presStyleCnt="3">
        <dgm:presLayoutVars>
          <dgm:bulletEnabled val="1"/>
        </dgm:presLayoutVars>
      </dgm:prSet>
      <dgm:spPr/>
    </dgm:pt>
    <dgm:pt modelId="{2037BE54-3F33-4FDC-8343-ADF596EC34A0}" type="pres">
      <dgm:prSet presAssocID="{6BC95B4A-8244-4530-BB52-BA50AB3414CC}" presName="bullet3b" presStyleLbl="node1" presStyleIdx="1" presStyleCnt="3"/>
      <dgm:spPr/>
    </dgm:pt>
    <dgm:pt modelId="{5F153086-94A2-4E8A-B2D8-F9C82ED5BEE4}" type="pres">
      <dgm:prSet presAssocID="{6BC95B4A-8244-4530-BB52-BA50AB3414CC}" presName="textBox3b" presStyleLbl="revTx" presStyleIdx="1" presStyleCnt="3" custLinFactNeighborX="1811" custLinFactNeighborY="772">
        <dgm:presLayoutVars>
          <dgm:bulletEnabled val="1"/>
        </dgm:presLayoutVars>
      </dgm:prSet>
      <dgm:spPr/>
    </dgm:pt>
    <dgm:pt modelId="{BED8296A-871A-403B-ADAB-CF8D2F43FD86}" type="pres">
      <dgm:prSet presAssocID="{A17987CF-D76E-46BD-8899-C674BE5A7E89}" presName="bullet3c" presStyleLbl="node1" presStyleIdx="2" presStyleCnt="3"/>
      <dgm:spPr/>
    </dgm:pt>
    <dgm:pt modelId="{A15423A8-868A-458C-95FF-A19FD8B89F6F}" type="pres">
      <dgm:prSet presAssocID="{A17987CF-D76E-46BD-8899-C674BE5A7E89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BFAD4531-7F67-4DBC-B2F2-D6EA06903EEC}" srcId="{9D270FDB-424B-4CF3-BDB3-3E0BEAA43847}" destId="{6BC95B4A-8244-4530-BB52-BA50AB3414CC}" srcOrd="1" destOrd="0" parTransId="{BACF869E-271B-4A5D-99DD-DA5B136E03F8}" sibTransId="{BE3D7EAD-443F-43D1-ADA6-D6D8491974B3}"/>
    <dgm:cxn modelId="{7A875936-9B72-4893-80FF-29E96735023F}" type="presOf" srcId="{9D270FDB-424B-4CF3-BDB3-3E0BEAA43847}" destId="{DF066CC8-BC60-4302-8504-F975837CE0FC}" srcOrd="0" destOrd="0" presId="urn:microsoft.com/office/officeart/2005/8/layout/arrow2"/>
    <dgm:cxn modelId="{3EF3BE46-75A9-46A4-ACFD-6204E7C63339}" type="presOf" srcId="{A17987CF-D76E-46BD-8899-C674BE5A7E89}" destId="{A15423A8-868A-458C-95FF-A19FD8B89F6F}" srcOrd="0" destOrd="0" presId="urn:microsoft.com/office/officeart/2005/8/layout/arrow2"/>
    <dgm:cxn modelId="{9B80D8C5-2F11-470D-BA12-D809BDD30350}" srcId="{9D270FDB-424B-4CF3-BDB3-3E0BEAA43847}" destId="{A17987CF-D76E-46BD-8899-C674BE5A7E89}" srcOrd="2" destOrd="0" parTransId="{0595D6F9-10CB-4C67-8C3A-E9E3E5052621}" sibTransId="{F1ECC7F6-089E-43EF-A4C5-4223E97A25F1}"/>
    <dgm:cxn modelId="{856993C9-9E41-486F-B5C6-7597144A2F46}" type="presOf" srcId="{DF6CF9A3-C220-4D6C-BBB4-276A8411FD42}" destId="{F4ECC5F6-498D-4090-BA60-5705CA44C175}" srcOrd="0" destOrd="0" presId="urn:microsoft.com/office/officeart/2005/8/layout/arrow2"/>
    <dgm:cxn modelId="{E0AD1DE7-6DA1-4208-A670-C441B961F749}" srcId="{9D270FDB-424B-4CF3-BDB3-3E0BEAA43847}" destId="{DF6CF9A3-C220-4D6C-BBB4-276A8411FD42}" srcOrd="0" destOrd="0" parTransId="{73180957-6ABF-46D4-A7B3-B34C769F5FF7}" sibTransId="{F316E523-E099-4568-A4EC-AAEFAE605018}"/>
    <dgm:cxn modelId="{CFE334F4-1E84-4263-B3CE-18E684BD2F9D}" type="presOf" srcId="{6BC95B4A-8244-4530-BB52-BA50AB3414CC}" destId="{5F153086-94A2-4E8A-B2D8-F9C82ED5BEE4}" srcOrd="0" destOrd="0" presId="urn:microsoft.com/office/officeart/2005/8/layout/arrow2"/>
    <dgm:cxn modelId="{15328C96-0CCF-46C2-B9CD-08246511305F}" type="presParOf" srcId="{DF066CC8-BC60-4302-8504-F975837CE0FC}" destId="{5F74D662-CB59-49A7-B6C5-D882C0BF9E3E}" srcOrd="0" destOrd="0" presId="urn:microsoft.com/office/officeart/2005/8/layout/arrow2"/>
    <dgm:cxn modelId="{B396B39E-FF07-47D4-A734-C1A5541A7EE7}" type="presParOf" srcId="{DF066CC8-BC60-4302-8504-F975837CE0FC}" destId="{F4978A0B-A578-4FFD-AE88-0D479DDBE1D0}" srcOrd="1" destOrd="0" presId="urn:microsoft.com/office/officeart/2005/8/layout/arrow2"/>
    <dgm:cxn modelId="{9D85A87C-922D-4BB6-82CE-B14CF76C4EA3}" type="presParOf" srcId="{F4978A0B-A578-4FFD-AE88-0D479DDBE1D0}" destId="{D0FFF803-32BB-4D8D-8B58-EDBC99CFB5E5}" srcOrd="0" destOrd="0" presId="urn:microsoft.com/office/officeart/2005/8/layout/arrow2"/>
    <dgm:cxn modelId="{AF0DD939-8398-4AB8-AE0A-F80B972462EF}" type="presParOf" srcId="{F4978A0B-A578-4FFD-AE88-0D479DDBE1D0}" destId="{F4ECC5F6-498D-4090-BA60-5705CA44C175}" srcOrd="1" destOrd="0" presId="urn:microsoft.com/office/officeart/2005/8/layout/arrow2"/>
    <dgm:cxn modelId="{AB200362-CD4C-4A40-993C-0E132255E8C7}" type="presParOf" srcId="{F4978A0B-A578-4FFD-AE88-0D479DDBE1D0}" destId="{2037BE54-3F33-4FDC-8343-ADF596EC34A0}" srcOrd="2" destOrd="0" presId="urn:microsoft.com/office/officeart/2005/8/layout/arrow2"/>
    <dgm:cxn modelId="{8CAD888E-8FC7-4A55-ADA8-02464EC48446}" type="presParOf" srcId="{F4978A0B-A578-4FFD-AE88-0D479DDBE1D0}" destId="{5F153086-94A2-4E8A-B2D8-F9C82ED5BEE4}" srcOrd="3" destOrd="0" presId="urn:microsoft.com/office/officeart/2005/8/layout/arrow2"/>
    <dgm:cxn modelId="{193A1BFC-D4B3-426F-8A90-A45CB5551263}" type="presParOf" srcId="{F4978A0B-A578-4FFD-AE88-0D479DDBE1D0}" destId="{BED8296A-871A-403B-ADAB-CF8D2F43FD86}" srcOrd="4" destOrd="0" presId="urn:microsoft.com/office/officeart/2005/8/layout/arrow2"/>
    <dgm:cxn modelId="{EB16B217-731F-4066-ACD0-12C3040A92E1}" type="presParOf" srcId="{F4978A0B-A578-4FFD-AE88-0D479DDBE1D0}" destId="{A15423A8-868A-458C-95FF-A19FD8B89F6F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35919E-33C3-4669-9563-CCD8E5410259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B0832EB-B292-4487-A38B-F2DF643CF07B}">
      <dgm:prSet phldrT="[Texte]"/>
      <dgm:spPr/>
      <dgm:t>
        <a:bodyPr/>
        <a:lstStyle/>
        <a:p>
          <a:r>
            <a:rPr lang="en-US" dirty="0"/>
            <a:t>In a short time, gain enough knowledge to present some results.</a:t>
          </a:r>
        </a:p>
      </dgm:t>
    </dgm:pt>
    <dgm:pt modelId="{14C2F02A-BA6D-4B60-96FB-0351BE9820AC}" type="parTrans" cxnId="{744EE945-2021-4749-BDB6-559A7FDBAB5F}">
      <dgm:prSet/>
      <dgm:spPr/>
      <dgm:t>
        <a:bodyPr/>
        <a:lstStyle/>
        <a:p>
          <a:endParaRPr lang="en-US"/>
        </a:p>
      </dgm:t>
    </dgm:pt>
    <dgm:pt modelId="{BB94EE23-C729-4B6D-9527-0CEFFD7E4C0E}" type="sibTrans" cxnId="{744EE945-2021-4749-BDB6-559A7FDBAB5F}">
      <dgm:prSet/>
      <dgm:spPr/>
      <dgm:t>
        <a:bodyPr/>
        <a:lstStyle/>
        <a:p>
          <a:endParaRPr lang="en-US"/>
        </a:p>
      </dgm:t>
    </dgm:pt>
    <dgm:pt modelId="{7A1C8E58-31FF-4FC6-B946-E4A1B920200F}">
      <dgm:prSet phldrT="[Texte]"/>
      <dgm:spPr/>
      <dgm:t>
        <a:bodyPr/>
        <a:lstStyle/>
        <a:p>
          <a:r>
            <a:rPr lang="en-US" dirty="0"/>
            <a:t>Understand well enough the needs of the KPMG legal department to give them a helpful solution</a:t>
          </a:r>
        </a:p>
      </dgm:t>
    </dgm:pt>
    <dgm:pt modelId="{E19819E2-4806-4127-A44D-9133C0579EDE}" type="parTrans" cxnId="{8BB37868-25EA-4001-B1B6-EC28E0CA1F90}">
      <dgm:prSet/>
      <dgm:spPr/>
      <dgm:t>
        <a:bodyPr/>
        <a:lstStyle/>
        <a:p>
          <a:endParaRPr lang="en-US"/>
        </a:p>
      </dgm:t>
    </dgm:pt>
    <dgm:pt modelId="{D273F14B-4004-4D3B-BF06-7C07D2617C74}" type="sibTrans" cxnId="{8BB37868-25EA-4001-B1B6-EC28E0CA1F90}">
      <dgm:prSet/>
      <dgm:spPr/>
      <dgm:t>
        <a:bodyPr/>
        <a:lstStyle/>
        <a:p>
          <a:endParaRPr lang="en-US"/>
        </a:p>
      </dgm:t>
    </dgm:pt>
    <dgm:pt modelId="{AE32FB84-823E-462B-BB82-EA32CEC90EB6}">
      <dgm:prSet phldrT="[Texte]"/>
      <dgm:spPr/>
      <dgm:t>
        <a:bodyPr/>
        <a:lstStyle/>
        <a:p>
          <a:r>
            <a:rPr lang="en-US" dirty="0"/>
            <a:t>Give the opportunity to each team member to deal with each part</a:t>
          </a:r>
        </a:p>
      </dgm:t>
    </dgm:pt>
    <dgm:pt modelId="{A6C95E47-3A37-47DB-BA2F-25CFD7E50E4F}" type="parTrans" cxnId="{C8157E3A-D128-4613-A858-A94A3E6D131A}">
      <dgm:prSet/>
      <dgm:spPr/>
      <dgm:t>
        <a:bodyPr/>
        <a:lstStyle/>
        <a:p>
          <a:endParaRPr lang="en-US"/>
        </a:p>
      </dgm:t>
    </dgm:pt>
    <dgm:pt modelId="{91B2135D-2659-4D23-B244-311B388FC04F}" type="sibTrans" cxnId="{C8157E3A-D128-4613-A858-A94A3E6D131A}">
      <dgm:prSet/>
      <dgm:spPr/>
      <dgm:t>
        <a:bodyPr/>
        <a:lstStyle/>
        <a:p>
          <a:endParaRPr lang="en-US"/>
        </a:p>
      </dgm:t>
    </dgm:pt>
    <dgm:pt modelId="{8A8243C6-821E-46DE-895C-7700841D2B38}" type="pres">
      <dgm:prSet presAssocID="{4135919E-33C3-4669-9563-CCD8E5410259}" presName="Name0" presStyleCnt="0">
        <dgm:presLayoutVars>
          <dgm:chMax val="7"/>
          <dgm:chPref val="7"/>
          <dgm:dir/>
        </dgm:presLayoutVars>
      </dgm:prSet>
      <dgm:spPr/>
    </dgm:pt>
    <dgm:pt modelId="{897B72DA-619A-4C6E-ADBC-7E29F677D4A9}" type="pres">
      <dgm:prSet presAssocID="{4135919E-33C3-4669-9563-CCD8E5410259}" presName="Name1" presStyleCnt="0"/>
      <dgm:spPr/>
    </dgm:pt>
    <dgm:pt modelId="{3852D600-6358-4C9C-8922-958BAB3C53FC}" type="pres">
      <dgm:prSet presAssocID="{4135919E-33C3-4669-9563-CCD8E5410259}" presName="cycle" presStyleCnt="0"/>
      <dgm:spPr/>
    </dgm:pt>
    <dgm:pt modelId="{F03294F2-BB3A-4C1F-B719-3ECAE8DFD1DE}" type="pres">
      <dgm:prSet presAssocID="{4135919E-33C3-4669-9563-CCD8E5410259}" presName="srcNode" presStyleLbl="node1" presStyleIdx="0" presStyleCnt="3"/>
      <dgm:spPr/>
    </dgm:pt>
    <dgm:pt modelId="{08F815E9-E6B5-46D7-8562-FAB8E29FABBC}" type="pres">
      <dgm:prSet presAssocID="{4135919E-33C3-4669-9563-CCD8E5410259}" presName="conn" presStyleLbl="parChTrans1D2" presStyleIdx="0" presStyleCnt="1"/>
      <dgm:spPr/>
    </dgm:pt>
    <dgm:pt modelId="{660EC988-D871-4A20-A2F2-181BE5FC6ED5}" type="pres">
      <dgm:prSet presAssocID="{4135919E-33C3-4669-9563-CCD8E5410259}" presName="extraNode" presStyleLbl="node1" presStyleIdx="0" presStyleCnt="3"/>
      <dgm:spPr/>
    </dgm:pt>
    <dgm:pt modelId="{D163FE99-9F48-4E93-A463-A1B547324E67}" type="pres">
      <dgm:prSet presAssocID="{4135919E-33C3-4669-9563-CCD8E5410259}" presName="dstNode" presStyleLbl="node1" presStyleIdx="0" presStyleCnt="3"/>
      <dgm:spPr/>
    </dgm:pt>
    <dgm:pt modelId="{735A9030-DA20-4AC8-B053-BF172F5FD276}" type="pres">
      <dgm:prSet presAssocID="{CB0832EB-B292-4487-A38B-F2DF643CF07B}" presName="text_1" presStyleLbl="node1" presStyleIdx="0" presStyleCnt="3">
        <dgm:presLayoutVars>
          <dgm:bulletEnabled val="1"/>
        </dgm:presLayoutVars>
      </dgm:prSet>
      <dgm:spPr/>
    </dgm:pt>
    <dgm:pt modelId="{7B707D46-EE99-48EB-8D01-703EB86590AB}" type="pres">
      <dgm:prSet presAssocID="{CB0832EB-B292-4487-A38B-F2DF643CF07B}" presName="accent_1" presStyleCnt="0"/>
      <dgm:spPr/>
    </dgm:pt>
    <dgm:pt modelId="{6C232BAC-D3F2-4CB8-8E46-12D96D0E9E04}" type="pres">
      <dgm:prSet presAssocID="{CB0832EB-B292-4487-A38B-F2DF643CF07B}" presName="accentRepeatNode" presStyleLbl="solidFgAcc1" presStyleIdx="0" presStyleCnt="3"/>
      <dgm:spPr/>
    </dgm:pt>
    <dgm:pt modelId="{A081D949-EEB5-4861-92B6-44E01323CB83}" type="pres">
      <dgm:prSet presAssocID="{7A1C8E58-31FF-4FC6-B946-E4A1B920200F}" presName="text_2" presStyleLbl="node1" presStyleIdx="1" presStyleCnt="3">
        <dgm:presLayoutVars>
          <dgm:bulletEnabled val="1"/>
        </dgm:presLayoutVars>
      </dgm:prSet>
      <dgm:spPr/>
    </dgm:pt>
    <dgm:pt modelId="{C21DC118-BF34-45A9-B7FF-B9A706012CCD}" type="pres">
      <dgm:prSet presAssocID="{7A1C8E58-31FF-4FC6-B946-E4A1B920200F}" presName="accent_2" presStyleCnt="0"/>
      <dgm:spPr/>
    </dgm:pt>
    <dgm:pt modelId="{BBE70325-52E6-418A-AF66-E2092C8D1927}" type="pres">
      <dgm:prSet presAssocID="{7A1C8E58-31FF-4FC6-B946-E4A1B920200F}" presName="accentRepeatNode" presStyleLbl="solidFgAcc1" presStyleIdx="1" presStyleCnt="3"/>
      <dgm:spPr/>
    </dgm:pt>
    <dgm:pt modelId="{DD66150D-DE2B-46CC-8E19-60242C0661EA}" type="pres">
      <dgm:prSet presAssocID="{AE32FB84-823E-462B-BB82-EA32CEC90EB6}" presName="text_3" presStyleLbl="node1" presStyleIdx="2" presStyleCnt="3">
        <dgm:presLayoutVars>
          <dgm:bulletEnabled val="1"/>
        </dgm:presLayoutVars>
      </dgm:prSet>
      <dgm:spPr/>
    </dgm:pt>
    <dgm:pt modelId="{79F2333B-5519-45FB-AD45-23CBC16EE9D2}" type="pres">
      <dgm:prSet presAssocID="{AE32FB84-823E-462B-BB82-EA32CEC90EB6}" presName="accent_3" presStyleCnt="0"/>
      <dgm:spPr/>
    </dgm:pt>
    <dgm:pt modelId="{12698122-0A25-4F05-81CA-66768F28CE25}" type="pres">
      <dgm:prSet presAssocID="{AE32FB84-823E-462B-BB82-EA32CEC90EB6}" presName="accentRepeatNode" presStyleLbl="solidFgAcc1" presStyleIdx="2" presStyleCnt="3"/>
      <dgm:spPr/>
    </dgm:pt>
  </dgm:ptLst>
  <dgm:cxnLst>
    <dgm:cxn modelId="{A92C2F23-283B-47C7-9C90-2CC00547B58B}" type="presOf" srcId="{4135919E-33C3-4669-9563-CCD8E5410259}" destId="{8A8243C6-821E-46DE-895C-7700841D2B38}" srcOrd="0" destOrd="0" presId="urn:microsoft.com/office/officeart/2008/layout/VerticalCurvedList"/>
    <dgm:cxn modelId="{123E0335-48FC-4D52-B28C-63C15EB2D8EC}" type="presOf" srcId="{BB94EE23-C729-4B6D-9527-0CEFFD7E4C0E}" destId="{08F815E9-E6B5-46D7-8562-FAB8E29FABBC}" srcOrd="0" destOrd="0" presId="urn:microsoft.com/office/officeart/2008/layout/VerticalCurvedList"/>
    <dgm:cxn modelId="{C8157E3A-D128-4613-A858-A94A3E6D131A}" srcId="{4135919E-33C3-4669-9563-CCD8E5410259}" destId="{AE32FB84-823E-462B-BB82-EA32CEC90EB6}" srcOrd="2" destOrd="0" parTransId="{A6C95E47-3A37-47DB-BA2F-25CFD7E50E4F}" sibTransId="{91B2135D-2659-4D23-B244-311B388FC04F}"/>
    <dgm:cxn modelId="{744EE945-2021-4749-BDB6-559A7FDBAB5F}" srcId="{4135919E-33C3-4669-9563-CCD8E5410259}" destId="{CB0832EB-B292-4487-A38B-F2DF643CF07B}" srcOrd="0" destOrd="0" parTransId="{14C2F02A-BA6D-4B60-96FB-0351BE9820AC}" sibTransId="{BB94EE23-C729-4B6D-9527-0CEFFD7E4C0E}"/>
    <dgm:cxn modelId="{8BB37868-25EA-4001-B1B6-EC28E0CA1F90}" srcId="{4135919E-33C3-4669-9563-CCD8E5410259}" destId="{7A1C8E58-31FF-4FC6-B946-E4A1B920200F}" srcOrd="1" destOrd="0" parTransId="{E19819E2-4806-4127-A44D-9133C0579EDE}" sibTransId="{D273F14B-4004-4D3B-BF06-7C07D2617C74}"/>
    <dgm:cxn modelId="{A625B79E-BDBC-4C71-895C-F04705B89263}" type="presOf" srcId="{7A1C8E58-31FF-4FC6-B946-E4A1B920200F}" destId="{A081D949-EEB5-4861-92B6-44E01323CB83}" srcOrd="0" destOrd="0" presId="urn:microsoft.com/office/officeart/2008/layout/VerticalCurvedList"/>
    <dgm:cxn modelId="{4546A2B5-2885-43FB-BC80-21BFEA62022B}" type="presOf" srcId="{AE32FB84-823E-462B-BB82-EA32CEC90EB6}" destId="{DD66150D-DE2B-46CC-8E19-60242C0661EA}" srcOrd="0" destOrd="0" presId="urn:microsoft.com/office/officeart/2008/layout/VerticalCurvedList"/>
    <dgm:cxn modelId="{EFA7C0E5-A83C-4BB7-91C7-7CA7D9B57485}" type="presOf" srcId="{CB0832EB-B292-4487-A38B-F2DF643CF07B}" destId="{735A9030-DA20-4AC8-B053-BF172F5FD276}" srcOrd="0" destOrd="0" presId="urn:microsoft.com/office/officeart/2008/layout/VerticalCurvedList"/>
    <dgm:cxn modelId="{61E094DC-9CC0-4C70-854B-158B3A526689}" type="presParOf" srcId="{8A8243C6-821E-46DE-895C-7700841D2B38}" destId="{897B72DA-619A-4C6E-ADBC-7E29F677D4A9}" srcOrd="0" destOrd="0" presId="urn:microsoft.com/office/officeart/2008/layout/VerticalCurvedList"/>
    <dgm:cxn modelId="{370BEC46-4F7F-43C2-9B2D-A32E7E2984BC}" type="presParOf" srcId="{897B72DA-619A-4C6E-ADBC-7E29F677D4A9}" destId="{3852D600-6358-4C9C-8922-958BAB3C53FC}" srcOrd="0" destOrd="0" presId="urn:microsoft.com/office/officeart/2008/layout/VerticalCurvedList"/>
    <dgm:cxn modelId="{EC3B215F-84E2-4CE3-B0B6-D1ABCCDCE09C}" type="presParOf" srcId="{3852D600-6358-4C9C-8922-958BAB3C53FC}" destId="{F03294F2-BB3A-4C1F-B719-3ECAE8DFD1DE}" srcOrd="0" destOrd="0" presId="urn:microsoft.com/office/officeart/2008/layout/VerticalCurvedList"/>
    <dgm:cxn modelId="{1F507CA1-4A8B-4A28-906E-FF738F847BEE}" type="presParOf" srcId="{3852D600-6358-4C9C-8922-958BAB3C53FC}" destId="{08F815E9-E6B5-46D7-8562-FAB8E29FABBC}" srcOrd="1" destOrd="0" presId="urn:microsoft.com/office/officeart/2008/layout/VerticalCurvedList"/>
    <dgm:cxn modelId="{84C6BBC7-0D2E-429E-85E1-440D7E47BECF}" type="presParOf" srcId="{3852D600-6358-4C9C-8922-958BAB3C53FC}" destId="{660EC988-D871-4A20-A2F2-181BE5FC6ED5}" srcOrd="2" destOrd="0" presId="urn:microsoft.com/office/officeart/2008/layout/VerticalCurvedList"/>
    <dgm:cxn modelId="{7906C75D-FBF6-49B6-BDDD-AD2CE32976A9}" type="presParOf" srcId="{3852D600-6358-4C9C-8922-958BAB3C53FC}" destId="{D163FE99-9F48-4E93-A463-A1B547324E67}" srcOrd="3" destOrd="0" presId="urn:microsoft.com/office/officeart/2008/layout/VerticalCurvedList"/>
    <dgm:cxn modelId="{E8E96AA4-0F94-42EA-B0A2-D31B5737D0DE}" type="presParOf" srcId="{897B72DA-619A-4C6E-ADBC-7E29F677D4A9}" destId="{735A9030-DA20-4AC8-B053-BF172F5FD276}" srcOrd="1" destOrd="0" presId="urn:microsoft.com/office/officeart/2008/layout/VerticalCurvedList"/>
    <dgm:cxn modelId="{300CC6E3-1FE4-4C0C-8897-9934AA5D8DAD}" type="presParOf" srcId="{897B72DA-619A-4C6E-ADBC-7E29F677D4A9}" destId="{7B707D46-EE99-48EB-8D01-703EB86590AB}" srcOrd="2" destOrd="0" presId="urn:microsoft.com/office/officeart/2008/layout/VerticalCurvedList"/>
    <dgm:cxn modelId="{48F87A66-CFEC-4972-A2D0-D1085B061D38}" type="presParOf" srcId="{7B707D46-EE99-48EB-8D01-703EB86590AB}" destId="{6C232BAC-D3F2-4CB8-8E46-12D96D0E9E04}" srcOrd="0" destOrd="0" presId="urn:microsoft.com/office/officeart/2008/layout/VerticalCurvedList"/>
    <dgm:cxn modelId="{FCCF0278-45E3-4AA5-A890-8DB76A3DCB01}" type="presParOf" srcId="{897B72DA-619A-4C6E-ADBC-7E29F677D4A9}" destId="{A081D949-EEB5-4861-92B6-44E01323CB83}" srcOrd="3" destOrd="0" presId="urn:microsoft.com/office/officeart/2008/layout/VerticalCurvedList"/>
    <dgm:cxn modelId="{DE390944-4A1A-42C9-8230-3204B3576FCE}" type="presParOf" srcId="{897B72DA-619A-4C6E-ADBC-7E29F677D4A9}" destId="{C21DC118-BF34-45A9-B7FF-B9A706012CCD}" srcOrd="4" destOrd="0" presId="urn:microsoft.com/office/officeart/2008/layout/VerticalCurvedList"/>
    <dgm:cxn modelId="{DAB92CB4-CEA3-4AFC-A818-BFE4EBD99C69}" type="presParOf" srcId="{C21DC118-BF34-45A9-B7FF-B9A706012CCD}" destId="{BBE70325-52E6-418A-AF66-E2092C8D1927}" srcOrd="0" destOrd="0" presId="urn:microsoft.com/office/officeart/2008/layout/VerticalCurvedList"/>
    <dgm:cxn modelId="{6F647E83-0C12-4C10-BF2E-D489A844F441}" type="presParOf" srcId="{897B72DA-619A-4C6E-ADBC-7E29F677D4A9}" destId="{DD66150D-DE2B-46CC-8E19-60242C0661EA}" srcOrd="5" destOrd="0" presId="urn:microsoft.com/office/officeart/2008/layout/VerticalCurvedList"/>
    <dgm:cxn modelId="{2AF76C1F-C9B3-498A-B214-EC5A81820283}" type="presParOf" srcId="{897B72DA-619A-4C6E-ADBC-7E29F677D4A9}" destId="{79F2333B-5519-45FB-AD45-23CBC16EE9D2}" srcOrd="6" destOrd="0" presId="urn:microsoft.com/office/officeart/2008/layout/VerticalCurvedList"/>
    <dgm:cxn modelId="{F8F7D586-6AFA-4E61-BCB9-EF0BDE675B8D}" type="presParOf" srcId="{79F2333B-5519-45FB-AD45-23CBC16EE9D2}" destId="{12698122-0A25-4F05-81CA-66768F28CE2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3C644B-276A-4C02-AC67-6883C42A2664}" type="doc">
      <dgm:prSet loTypeId="urn:microsoft.com/office/officeart/2009/layout/CircleArrowProcess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7D4606-DEB3-4AA1-BA5D-2BB590598966}">
      <dgm:prSet phldrT="[Texte]"/>
      <dgm:spPr/>
      <dgm:t>
        <a:bodyPr/>
        <a:lstStyle/>
        <a:p>
          <a:r>
            <a:rPr lang="en-US" dirty="0"/>
            <a:t>Discuss and share knowledge between each other</a:t>
          </a:r>
        </a:p>
      </dgm:t>
    </dgm:pt>
    <dgm:pt modelId="{87414CD8-2AE7-4886-82FA-57924C251DB1}" type="parTrans" cxnId="{0CB2CAEE-04DD-47D5-AC9E-8FADF7B13067}">
      <dgm:prSet/>
      <dgm:spPr/>
      <dgm:t>
        <a:bodyPr/>
        <a:lstStyle/>
        <a:p>
          <a:endParaRPr lang="en-US"/>
        </a:p>
      </dgm:t>
    </dgm:pt>
    <dgm:pt modelId="{9CCDF89B-127E-45D6-8C38-86BC8FF73A91}" type="sibTrans" cxnId="{0CB2CAEE-04DD-47D5-AC9E-8FADF7B13067}">
      <dgm:prSet/>
      <dgm:spPr/>
      <dgm:t>
        <a:bodyPr/>
        <a:lstStyle/>
        <a:p>
          <a:endParaRPr lang="en-US"/>
        </a:p>
      </dgm:t>
    </dgm:pt>
    <dgm:pt modelId="{6CA38366-EB6B-4CBD-BA60-009C135CFE8B}">
      <dgm:prSet phldrT="[Texte]"/>
      <dgm:spPr/>
      <dgm:t>
        <a:bodyPr/>
        <a:lstStyle/>
        <a:p>
          <a:r>
            <a:rPr lang="en-US" dirty="0"/>
            <a:t>Use everybody’s skills</a:t>
          </a:r>
        </a:p>
      </dgm:t>
    </dgm:pt>
    <dgm:pt modelId="{58D20444-96AC-426E-9F2D-86534AE91E2F}" type="parTrans" cxnId="{43A82141-F1B9-47B7-8DFE-B7332642A042}">
      <dgm:prSet/>
      <dgm:spPr/>
      <dgm:t>
        <a:bodyPr/>
        <a:lstStyle/>
        <a:p>
          <a:endParaRPr lang="en-US"/>
        </a:p>
      </dgm:t>
    </dgm:pt>
    <dgm:pt modelId="{70FCEFC1-AE27-4482-B1E0-05DFE8AB5EEA}" type="sibTrans" cxnId="{43A82141-F1B9-47B7-8DFE-B7332642A042}">
      <dgm:prSet/>
      <dgm:spPr/>
      <dgm:t>
        <a:bodyPr/>
        <a:lstStyle/>
        <a:p>
          <a:endParaRPr lang="en-US"/>
        </a:p>
      </dgm:t>
    </dgm:pt>
    <dgm:pt modelId="{4D82E86F-EB66-4A33-9B38-2B2CDFDD9A25}">
      <dgm:prSet phldrT="[Texte]"/>
      <dgm:spPr/>
      <dgm:t>
        <a:bodyPr/>
        <a:lstStyle/>
        <a:p>
          <a:r>
            <a:rPr lang="en-US" dirty="0"/>
            <a:t>A lot of google researches</a:t>
          </a:r>
        </a:p>
      </dgm:t>
    </dgm:pt>
    <dgm:pt modelId="{D65A2E60-8B11-41CC-A47E-DC85FA159A47}" type="parTrans" cxnId="{1B6B880A-4E27-47C6-BF57-7464C254D51C}">
      <dgm:prSet/>
      <dgm:spPr/>
      <dgm:t>
        <a:bodyPr/>
        <a:lstStyle/>
        <a:p>
          <a:endParaRPr lang="en-US"/>
        </a:p>
      </dgm:t>
    </dgm:pt>
    <dgm:pt modelId="{45455F3E-9592-4465-9711-9D7B726DF71F}" type="sibTrans" cxnId="{1B6B880A-4E27-47C6-BF57-7464C254D51C}">
      <dgm:prSet/>
      <dgm:spPr/>
      <dgm:t>
        <a:bodyPr/>
        <a:lstStyle/>
        <a:p>
          <a:endParaRPr lang="en-US"/>
        </a:p>
      </dgm:t>
    </dgm:pt>
    <dgm:pt modelId="{8B3D0D40-D792-4398-8710-54CE56AEEEF5}" type="pres">
      <dgm:prSet presAssocID="{C23C644B-276A-4C02-AC67-6883C42A266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31BD31DA-F883-4B43-8D1A-8D52F32D0DC8}" type="pres">
      <dgm:prSet presAssocID="{3D7D4606-DEB3-4AA1-BA5D-2BB590598966}" presName="Accent1" presStyleCnt="0"/>
      <dgm:spPr/>
    </dgm:pt>
    <dgm:pt modelId="{376D0BFF-F2CB-4DEE-BC8E-5B1F154C1407}" type="pres">
      <dgm:prSet presAssocID="{3D7D4606-DEB3-4AA1-BA5D-2BB590598966}" presName="Accent" presStyleLbl="node1" presStyleIdx="0" presStyleCnt="3"/>
      <dgm:spPr/>
    </dgm:pt>
    <dgm:pt modelId="{DE068984-6A41-4BE0-8245-FA8A5E96E2B7}" type="pres">
      <dgm:prSet presAssocID="{3D7D4606-DEB3-4AA1-BA5D-2BB590598966}" presName="Parent1" presStyleLbl="revTx" presStyleIdx="0" presStyleCnt="3" custScaleX="121109" custScaleY="137316" custLinFactNeighborY="9278">
        <dgm:presLayoutVars>
          <dgm:chMax val="1"/>
          <dgm:chPref val="1"/>
          <dgm:bulletEnabled val="1"/>
        </dgm:presLayoutVars>
      </dgm:prSet>
      <dgm:spPr/>
    </dgm:pt>
    <dgm:pt modelId="{E456B659-234B-4111-85DE-DBF429B877CB}" type="pres">
      <dgm:prSet presAssocID="{6CA38366-EB6B-4CBD-BA60-009C135CFE8B}" presName="Accent2" presStyleCnt="0"/>
      <dgm:spPr/>
    </dgm:pt>
    <dgm:pt modelId="{AA00B3A1-CBDF-43C6-A98C-98F158766652}" type="pres">
      <dgm:prSet presAssocID="{6CA38366-EB6B-4CBD-BA60-009C135CFE8B}" presName="Accent" presStyleLbl="node1" presStyleIdx="1" presStyleCnt="3"/>
      <dgm:spPr/>
    </dgm:pt>
    <dgm:pt modelId="{E605C654-6330-4B4D-933F-FEE78A263674}" type="pres">
      <dgm:prSet presAssocID="{6CA38366-EB6B-4CBD-BA60-009C135CFE8B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FD435101-216D-456E-905B-13FB1BB2D476}" type="pres">
      <dgm:prSet presAssocID="{4D82E86F-EB66-4A33-9B38-2B2CDFDD9A25}" presName="Accent3" presStyleCnt="0"/>
      <dgm:spPr/>
    </dgm:pt>
    <dgm:pt modelId="{D58A6FD6-C70C-40AE-A89C-A95E71F791E6}" type="pres">
      <dgm:prSet presAssocID="{4D82E86F-EB66-4A33-9B38-2B2CDFDD9A25}" presName="Accent" presStyleLbl="node1" presStyleIdx="2" presStyleCnt="3"/>
      <dgm:spPr/>
    </dgm:pt>
    <dgm:pt modelId="{9FC8AA84-2DFE-44D7-BD23-F8383C497DDA}" type="pres">
      <dgm:prSet presAssocID="{4D82E86F-EB66-4A33-9B38-2B2CDFDD9A25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1B6B880A-4E27-47C6-BF57-7464C254D51C}" srcId="{C23C644B-276A-4C02-AC67-6883C42A2664}" destId="{4D82E86F-EB66-4A33-9B38-2B2CDFDD9A25}" srcOrd="2" destOrd="0" parTransId="{D65A2E60-8B11-41CC-A47E-DC85FA159A47}" sibTransId="{45455F3E-9592-4465-9711-9D7B726DF71F}"/>
    <dgm:cxn modelId="{49B85A5C-D951-4A58-8F80-5836D5A050ED}" type="presOf" srcId="{4D82E86F-EB66-4A33-9B38-2B2CDFDD9A25}" destId="{9FC8AA84-2DFE-44D7-BD23-F8383C497DDA}" srcOrd="0" destOrd="0" presId="urn:microsoft.com/office/officeart/2009/layout/CircleArrowProcess"/>
    <dgm:cxn modelId="{43A82141-F1B9-47B7-8DFE-B7332642A042}" srcId="{C23C644B-276A-4C02-AC67-6883C42A2664}" destId="{6CA38366-EB6B-4CBD-BA60-009C135CFE8B}" srcOrd="1" destOrd="0" parTransId="{58D20444-96AC-426E-9F2D-86534AE91E2F}" sibTransId="{70FCEFC1-AE27-4482-B1E0-05DFE8AB5EEA}"/>
    <dgm:cxn modelId="{C57EB144-2A2D-4D2F-9DD6-5D9E1A7871CE}" type="presOf" srcId="{C23C644B-276A-4C02-AC67-6883C42A2664}" destId="{8B3D0D40-D792-4398-8710-54CE56AEEEF5}" srcOrd="0" destOrd="0" presId="urn:microsoft.com/office/officeart/2009/layout/CircleArrowProcess"/>
    <dgm:cxn modelId="{4FB7D472-5ABA-41C1-8FE7-930FC73DED13}" type="presOf" srcId="{6CA38366-EB6B-4CBD-BA60-009C135CFE8B}" destId="{E605C654-6330-4B4D-933F-FEE78A263674}" srcOrd="0" destOrd="0" presId="urn:microsoft.com/office/officeart/2009/layout/CircleArrowProcess"/>
    <dgm:cxn modelId="{DCC937C6-920A-45EF-B642-6A2446B9CDB0}" type="presOf" srcId="{3D7D4606-DEB3-4AA1-BA5D-2BB590598966}" destId="{DE068984-6A41-4BE0-8245-FA8A5E96E2B7}" srcOrd="0" destOrd="0" presId="urn:microsoft.com/office/officeart/2009/layout/CircleArrowProcess"/>
    <dgm:cxn modelId="{0CB2CAEE-04DD-47D5-AC9E-8FADF7B13067}" srcId="{C23C644B-276A-4C02-AC67-6883C42A2664}" destId="{3D7D4606-DEB3-4AA1-BA5D-2BB590598966}" srcOrd="0" destOrd="0" parTransId="{87414CD8-2AE7-4886-82FA-57924C251DB1}" sibTransId="{9CCDF89B-127E-45D6-8C38-86BC8FF73A91}"/>
    <dgm:cxn modelId="{37D45FE6-E9F5-43F2-8A4F-6923A3EA0420}" type="presParOf" srcId="{8B3D0D40-D792-4398-8710-54CE56AEEEF5}" destId="{31BD31DA-F883-4B43-8D1A-8D52F32D0DC8}" srcOrd="0" destOrd="0" presId="urn:microsoft.com/office/officeart/2009/layout/CircleArrowProcess"/>
    <dgm:cxn modelId="{646A42B0-8A97-4A72-BED7-A234ADB307FB}" type="presParOf" srcId="{31BD31DA-F883-4B43-8D1A-8D52F32D0DC8}" destId="{376D0BFF-F2CB-4DEE-BC8E-5B1F154C1407}" srcOrd="0" destOrd="0" presId="urn:microsoft.com/office/officeart/2009/layout/CircleArrowProcess"/>
    <dgm:cxn modelId="{DB9BF91A-6C72-4336-9FF4-43F55A63E204}" type="presParOf" srcId="{8B3D0D40-D792-4398-8710-54CE56AEEEF5}" destId="{DE068984-6A41-4BE0-8245-FA8A5E96E2B7}" srcOrd="1" destOrd="0" presId="urn:microsoft.com/office/officeart/2009/layout/CircleArrowProcess"/>
    <dgm:cxn modelId="{B343A65F-1E78-4D94-9C84-C0ADA7D18DE2}" type="presParOf" srcId="{8B3D0D40-D792-4398-8710-54CE56AEEEF5}" destId="{E456B659-234B-4111-85DE-DBF429B877CB}" srcOrd="2" destOrd="0" presId="urn:microsoft.com/office/officeart/2009/layout/CircleArrowProcess"/>
    <dgm:cxn modelId="{488A8468-5363-4682-AB6D-C98A9DDA6229}" type="presParOf" srcId="{E456B659-234B-4111-85DE-DBF429B877CB}" destId="{AA00B3A1-CBDF-43C6-A98C-98F158766652}" srcOrd="0" destOrd="0" presId="urn:microsoft.com/office/officeart/2009/layout/CircleArrowProcess"/>
    <dgm:cxn modelId="{58FE7E7E-65AB-4490-B36D-FBD05AEF2552}" type="presParOf" srcId="{8B3D0D40-D792-4398-8710-54CE56AEEEF5}" destId="{E605C654-6330-4B4D-933F-FEE78A263674}" srcOrd="3" destOrd="0" presId="urn:microsoft.com/office/officeart/2009/layout/CircleArrowProcess"/>
    <dgm:cxn modelId="{02E4B5E5-608B-492C-8362-7F4F6E8FFEC5}" type="presParOf" srcId="{8B3D0D40-D792-4398-8710-54CE56AEEEF5}" destId="{FD435101-216D-456E-905B-13FB1BB2D476}" srcOrd="4" destOrd="0" presId="urn:microsoft.com/office/officeart/2009/layout/CircleArrowProcess"/>
    <dgm:cxn modelId="{ABB234A8-06E8-4745-9414-87E35FDC5956}" type="presParOf" srcId="{FD435101-216D-456E-905B-13FB1BB2D476}" destId="{D58A6FD6-C70C-40AE-A89C-A95E71F791E6}" srcOrd="0" destOrd="0" presId="urn:microsoft.com/office/officeart/2009/layout/CircleArrowProcess"/>
    <dgm:cxn modelId="{4BBD099F-5A03-46F6-BC5C-B81E611911B7}" type="presParOf" srcId="{8B3D0D40-D792-4398-8710-54CE56AEEEF5}" destId="{9FC8AA84-2DFE-44D7-BD23-F8383C497DDA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6561D-9930-432E-925F-8D2FC48264D9}">
      <dsp:nvSpPr>
        <dsp:cNvPr id="0" name=""/>
        <dsp:cNvSpPr/>
      </dsp:nvSpPr>
      <dsp:spPr>
        <a:xfrm>
          <a:off x="583271" y="2406"/>
          <a:ext cx="2075376" cy="124522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1"/>
            <a:t>Pdf Scrapping</a:t>
          </a:r>
        </a:p>
      </dsp:txBody>
      <dsp:txXfrm>
        <a:off x="619742" y="38877"/>
        <a:ext cx="2002434" cy="1172283"/>
      </dsp:txXfrm>
    </dsp:sp>
    <dsp:sp modelId="{4F326290-60DD-488E-85B9-12B8A33F8FA8}">
      <dsp:nvSpPr>
        <dsp:cNvPr id="0" name=""/>
        <dsp:cNvSpPr/>
      </dsp:nvSpPr>
      <dsp:spPr>
        <a:xfrm>
          <a:off x="2841280" y="367672"/>
          <a:ext cx="439979" cy="5146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noProof="1"/>
        </a:p>
      </dsp:txBody>
      <dsp:txXfrm>
        <a:off x="2841280" y="470611"/>
        <a:ext cx="307985" cy="308815"/>
      </dsp:txXfrm>
    </dsp:sp>
    <dsp:sp modelId="{52936F94-99AD-49E9-8F48-A578CFD7CF70}">
      <dsp:nvSpPr>
        <dsp:cNvPr id="0" name=""/>
        <dsp:cNvSpPr/>
      </dsp:nvSpPr>
      <dsp:spPr>
        <a:xfrm>
          <a:off x="3488797" y="2406"/>
          <a:ext cx="2075376" cy="124522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1"/>
            <a:t>O.C.R </a:t>
          </a:r>
        </a:p>
      </dsp:txBody>
      <dsp:txXfrm>
        <a:off x="3525268" y="38877"/>
        <a:ext cx="2002434" cy="1172283"/>
      </dsp:txXfrm>
    </dsp:sp>
    <dsp:sp modelId="{66CD72B6-4CAC-4985-8133-8C0358F35FE2}">
      <dsp:nvSpPr>
        <dsp:cNvPr id="0" name=""/>
        <dsp:cNvSpPr/>
      </dsp:nvSpPr>
      <dsp:spPr>
        <a:xfrm>
          <a:off x="5746807" y="367672"/>
          <a:ext cx="439979" cy="5146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628247"/>
            <a:satOff val="-2625"/>
            <a:lumOff val="112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noProof="1"/>
        </a:p>
      </dsp:txBody>
      <dsp:txXfrm>
        <a:off x="5746807" y="470611"/>
        <a:ext cx="307985" cy="308815"/>
      </dsp:txXfrm>
    </dsp:sp>
    <dsp:sp modelId="{28A039CE-25A4-41F9-9749-79C2F35E4D21}">
      <dsp:nvSpPr>
        <dsp:cNvPr id="0" name=""/>
        <dsp:cNvSpPr/>
      </dsp:nvSpPr>
      <dsp:spPr>
        <a:xfrm>
          <a:off x="6394324" y="2406"/>
          <a:ext cx="2075376" cy="124522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1"/>
            <a:t>DB compiling (MongoDB) </a:t>
          </a:r>
        </a:p>
      </dsp:txBody>
      <dsp:txXfrm>
        <a:off x="6430795" y="38877"/>
        <a:ext cx="2002434" cy="1172283"/>
      </dsp:txXfrm>
    </dsp:sp>
    <dsp:sp modelId="{8917DE28-680C-469E-B44B-06188E8DD3E1}">
      <dsp:nvSpPr>
        <dsp:cNvPr id="0" name=""/>
        <dsp:cNvSpPr/>
      </dsp:nvSpPr>
      <dsp:spPr>
        <a:xfrm rot="5400000">
          <a:off x="7212022" y="1392908"/>
          <a:ext cx="439979" cy="5146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3256493"/>
            <a:satOff val="-5249"/>
            <a:lumOff val="22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noProof="1"/>
        </a:p>
      </dsp:txBody>
      <dsp:txXfrm rot="-5400000">
        <a:off x="7277604" y="1430265"/>
        <a:ext cx="308815" cy="307985"/>
      </dsp:txXfrm>
    </dsp:sp>
    <dsp:sp modelId="{08352347-261E-4853-BF58-B4FA17B841AB}">
      <dsp:nvSpPr>
        <dsp:cNvPr id="0" name=""/>
        <dsp:cNvSpPr/>
      </dsp:nvSpPr>
      <dsp:spPr>
        <a:xfrm>
          <a:off x="6394324" y="2077782"/>
          <a:ext cx="2075376" cy="124522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1"/>
            <a:t>Metadata Scrapping</a:t>
          </a:r>
        </a:p>
      </dsp:txBody>
      <dsp:txXfrm>
        <a:off x="6430795" y="2114253"/>
        <a:ext cx="2002434" cy="1172283"/>
      </dsp:txXfrm>
    </dsp:sp>
    <dsp:sp modelId="{EC6D90F1-DF47-4C8C-9277-0F3CD0858384}">
      <dsp:nvSpPr>
        <dsp:cNvPr id="0" name=""/>
        <dsp:cNvSpPr/>
      </dsp:nvSpPr>
      <dsp:spPr>
        <a:xfrm rot="10800000">
          <a:off x="5771711" y="2443048"/>
          <a:ext cx="439979" cy="5146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4884740"/>
            <a:satOff val="-7874"/>
            <a:lumOff val="33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noProof="1"/>
        </a:p>
      </dsp:txBody>
      <dsp:txXfrm rot="10800000">
        <a:off x="5903705" y="2545987"/>
        <a:ext cx="307985" cy="308815"/>
      </dsp:txXfrm>
    </dsp:sp>
    <dsp:sp modelId="{0DA4DBC1-8F5E-4386-A624-0F2F7650E561}">
      <dsp:nvSpPr>
        <dsp:cNvPr id="0" name=""/>
        <dsp:cNvSpPr/>
      </dsp:nvSpPr>
      <dsp:spPr>
        <a:xfrm>
          <a:off x="3488797" y="2077782"/>
          <a:ext cx="2075376" cy="124522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1"/>
            <a:t>Language detection</a:t>
          </a:r>
        </a:p>
      </dsp:txBody>
      <dsp:txXfrm>
        <a:off x="3525268" y="2114253"/>
        <a:ext cx="2002434" cy="1172283"/>
      </dsp:txXfrm>
    </dsp:sp>
    <dsp:sp modelId="{F027861D-3311-4527-BC98-65BB083A9EF8}">
      <dsp:nvSpPr>
        <dsp:cNvPr id="0" name=""/>
        <dsp:cNvSpPr/>
      </dsp:nvSpPr>
      <dsp:spPr>
        <a:xfrm rot="10800000">
          <a:off x="2866185" y="2443048"/>
          <a:ext cx="439979" cy="5146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6512986"/>
            <a:satOff val="-10498"/>
            <a:lumOff val="44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noProof="1"/>
        </a:p>
      </dsp:txBody>
      <dsp:txXfrm rot="10800000">
        <a:off x="2998179" y="2545987"/>
        <a:ext cx="307985" cy="308815"/>
      </dsp:txXfrm>
    </dsp:sp>
    <dsp:sp modelId="{28AEA518-5345-4198-9FFF-5DBB548FD41C}">
      <dsp:nvSpPr>
        <dsp:cNvPr id="0" name=""/>
        <dsp:cNvSpPr/>
      </dsp:nvSpPr>
      <dsp:spPr>
        <a:xfrm>
          <a:off x="583271" y="2077782"/>
          <a:ext cx="2075376" cy="124522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1"/>
            <a:t>Extraction of articles</a:t>
          </a:r>
        </a:p>
      </dsp:txBody>
      <dsp:txXfrm>
        <a:off x="619742" y="2114253"/>
        <a:ext cx="2002434" cy="1172283"/>
      </dsp:txXfrm>
    </dsp:sp>
    <dsp:sp modelId="{C7E8E7BF-6DA1-4910-A857-855CD420F188}">
      <dsp:nvSpPr>
        <dsp:cNvPr id="0" name=""/>
        <dsp:cNvSpPr/>
      </dsp:nvSpPr>
      <dsp:spPr>
        <a:xfrm rot="5400000">
          <a:off x="1400969" y="3468284"/>
          <a:ext cx="439979" cy="5146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8141233"/>
            <a:satOff val="-13123"/>
            <a:lumOff val="56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noProof="1"/>
        </a:p>
      </dsp:txBody>
      <dsp:txXfrm rot="-5400000">
        <a:off x="1466551" y="3505641"/>
        <a:ext cx="308815" cy="307985"/>
      </dsp:txXfrm>
    </dsp:sp>
    <dsp:sp modelId="{61BF8761-5B08-4182-BDFA-D74CBD196F5B}">
      <dsp:nvSpPr>
        <dsp:cNvPr id="0" name=""/>
        <dsp:cNvSpPr/>
      </dsp:nvSpPr>
      <dsp:spPr>
        <a:xfrm>
          <a:off x="583271" y="4153158"/>
          <a:ext cx="2075376" cy="124522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1"/>
            <a:t>Translation</a:t>
          </a:r>
        </a:p>
      </dsp:txBody>
      <dsp:txXfrm>
        <a:off x="619742" y="4189629"/>
        <a:ext cx="2002434" cy="1172283"/>
      </dsp:txXfrm>
    </dsp:sp>
    <dsp:sp modelId="{C879FD73-DD20-48FD-B280-F8C1B3236EF3}">
      <dsp:nvSpPr>
        <dsp:cNvPr id="0" name=""/>
        <dsp:cNvSpPr/>
      </dsp:nvSpPr>
      <dsp:spPr>
        <a:xfrm>
          <a:off x="2841280" y="4518424"/>
          <a:ext cx="439979" cy="5146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9769480"/>
            <a:satOff val="-15747"/>
            <a:lumOff val="67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noProof="1"/>
        </a:p>
      </dsp:txBody>
      <dsp:txXfrm>
        <a:off x="2841280" y="4621363"/>
        <a:ext cx="307985" cy="308815"/>
      </dsp:txXfrm>
    </dsp:sp>
    <dsp:sp modelId="{D710232D-B348-4896-BEC1-B858A04ECA97}">
      <dsp:nvSpPr>
        <dsp:cNvPr id="0" name=""/>
        <dsp:cNvSpPr/>
      </dsp:nvSpPr>
      <dsp:spPr>
        <a:xfrm>
          <a:off x="3488797" y="4153158"/>
          <a:ext cx="2075376" cy="1245225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1"/>
            <a:t>Front-end</a:t>
          </a:r>
        </a:p>
      </dsp:txBody>
      <dsp:txXfrm>
        <a:off x="3525268" y="4189629"/>
        <a:ext cx="2002434" cy="1172283"/>
      </dsp:txXfrm>
    </dsp:sp>
    <dsp:sp modelId="{62217151-5C56-4B77-9776-52C82240D85C}">
      <dsp:nvSpPr>
        <dsp:cNvPr id="0" name=""/>
        <dsp:cNvSpPr/>
      </dsp:nvSpPr>
      <dsp:spPr>
        <a:xfrm>
          <a:off x="5746807" y="4518424"/>
          <a:ext cx="439979" cy="5146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1397726"/>
            <a:satOff val="-18372"/>
            <a:lumOff val="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746807" y="4621363"/>
        <a:ext cx="307985" cy="308815"/>
      </dsp:txXfrm>
    </dsp:sp>
    <dsp:sp modelId="{953D7EDB-AD15-412F-BBAA-0EED4B66723C}">
      <dsp:nvSpPr>
        <dsp:cNvPr id="0" name=""/>
        <dsp:cNvSpPr/>
      </dsp:nvSpPr>
      <dsp:spPr>
        <a:xfrm>
          <a:off x="6394324" y="4153158"/>
          <a:ext cx="2075376" cy="1245225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1"/>
            <a:t>NLP Model to classify articles 	</a:t>
          </a:r>
        </a:p>
      </dsp:txBody>
      <dsp:txXfrm>
        <a:off x="6430795" y="4189629"/>
        <a:ext cx="2002434" cy="11722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4D662-CB59-49A7-B6C5-D882C0BF9E3E}">
      <dsp:nvSpPr>
        <dsp:cNvPr id="0" name=""/>
        <dsp:cNvSpPr/>
      </dsp:nvSpPr>
      <dsp:spPr>
        <a:xfrm>
          <a:off x="0" y="246844"/>
          <a:ext cx="8834021" cy="5521263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FFF803-32BB-4D8D-8B58-EDBC99CFB5E5}">
      <dsp:nvSpPr>
        <dsp:cNvPr id="0" name=""/>
        <dsp:cNvSpPr/>
      </dsp:nvSpPr>
      <dsp:spPr>
        <a:xfrm>
          <a:off x="1121920" y="3934198"/>
          <a:ext cx="229684" cy="229684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CC5F6-498D-4090-BA60-5705CA44C175}">
      <dsp:nvSpPr>
        <dsp:cNvPr id="0" name=""/>
        <dsp:cNvSpPr/>
      </dsp:nvSpPr>
      <dsp:spPr>
        <a:xfrm>
          <a:off x="1236762" y="4049040"/>
          <a:ext cx="2058326" cy="1595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705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Scrapping &amp; OCR</a:t>
          </a:r>
        </a:p>
      </dsp:txBody>
      <dsp:txXfrm>
        <a:off x="1236762" y="4049040"/>
        <a:ext cx="2058326" cy="1595645"/>
      </dsp:txXfrm>
    </dsp:sp>
    <dsp:sp modelId="{2037BE54-3F33-4FDC-8343-ADF596EC34A0}">
      <dsp:nvSpPr>
        <dsp:cNvPr id="0" name=""/>
        <dsp:cNvSpPr/>
      </dsp:nvSpPr>
      <dsp:spPr>
        <a:xfrm>
          <a:off x="3149328" y="2433518"/>
          <a:ext cx="415198" cy="415198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53086-94A2-4E8A-B2D8-F9C82ED5BEE4}">
      <dsp:nvSpPr>
        <dsp:cNvPr id="0" name=""/>
        <dsp:cNvSpPr/>
      </dsp:nvSpPr>
      <dsp:spPr>
        <a:xfrm>
          <a:off x="3395324" y="2664305"/>
          <a:ext cx="2120165" cy="3003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005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Storage </a:t>
          </a:r>
        </a:p>
      </dsp:txBody>
      <dsp:txXfrm>
        <a:off x="3395324" y="2664305"/>
        <a:ext cx="2120165" cy="3003567"/>
      </dsp:txXfrm>
    </dsp:sp>
    <dsp:sp modelId="{BED8296A-871A-403B-ADAB-CF8D2F43FD86}">
      <dsp:nvSpPr>
        <dsp:cNvPr id="0" name=""/>
        <dsp:cNvSpPr/>
      </dsp:nvSpPr>
      <dsp:spPr>
        <a:xfrm>
          <a:off x="5587518" y="1520302"/>
          <a:ext cx="574211" cy="57421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423A8-868A-458C-95FF-A19FD8B89F6F}">
      <dsp:nvSpPr>
        <dsp:cNvPr id="0" name=""/>
        <dsp:cNvSpPr/>
      </dsp:nvSpPr>
      <dsp:spPr>
        <a:xfrm>
          <a:off x="5874623" y="1807407"/>
          <a:ext cx="2120165" cy="3837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263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Gain of information</a:t>
          </a:r>
        </a:p>
      </dsp:txBody>
      <dsp:txXfrm>
        <a:off x="5874623" y="1807407"/>
        <a:ext cx="2120165" cy="38372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815E9-E6B5-46D7-8562-FAB8E29FABBC}">
      <dsp:nvSpPr>
        <dsp:cNvPr id="0" name=""/>
        <dsp:cNvSpPr/>
      </dsp:nvSpPr>
      <dsp:spPr>
        <a:xfrm>
          <a:off x="-6123583" y="-937168"/>
          <a:ext cx="7291592" cy="7291592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5A9030-DA20-4AC8-B053-BF172F5FD276}">
      <dsp:nvSpPr>
        <dsp:cNvPr id="0" name=""/>
        <dsp:cNvSpPr/>
      </dsp:nvSpPr>
      <dsp:spPr>
        <a:xfrm>
          <a:off x="751915" y="541725"/>
          <a:ext cx="7299209" cy="10834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98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 a short time, gain enough knowledge to present some results.</a:t>
          </a:r>
        </a:p>
      </dsp:txBody>
      <dsp:txXfrm>
        <a:off x="751915" y="541725"/>
        <a:ext cx="7299209" cy="1083451"/>
      </dsp:txXfrm>
    </dsp:sp>
    <dsp:sp modelId="{6C232BAC-D3F2-4CB8-8E46-12D96D0E9E04}">
      <dsp:nvSpPr>
        <dsp:cNvPr id="0" name=""/>
        <dsp:cNvSpPr/>
      </dsp:nvSpPr>
      <dsp:spPr>
        <a:xfrm>
          <a:off x="74758" y="406294"/>
          <a:ext cx="1354314" cy="1354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1D949-EEB5-4861-92B6-44E01323CB83}">
      <dsp:nvSpPr>
        <dsp:cNvPr id="0" name=""/>
        <dsp:cNvSpPr/>
      </dsp:nvSpPr>
      <dsp:spPr>
        <a:xfrm>
          <a:off x="1145749" y="2166902"/>
          <a:ext cx="6905375" cy="10834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98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Understand well enough the needs of the KPMG legal department to give them a helpful solution</a:t>
          </a:r>
        </a:p>
      </dsp:txBody>
      <dsp:txXfrm>
        <a:off x="1145749" y="2166902"/>
        <a:ext cx="6905375" cy="1083451"/>
      </dsp:txXfrm>
    </dsp:sp>
    <dsp:sp modelId="{BBE70325-52E6-418A-AF66-E2092C8D1927}">
      <dsp:nvSpPr>
        <dsp:cNvPr id="0" name=""/>
        <dsp:cNvSpPr/>
      </dsp:nvSpPr>
      <dsp:spPr>
        <a:xfrm>
          <a:off x="468592" y="2031471"/>
          <a:ext cx="1354314" cy="1354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66150D-DE2B-46CC-8E19-60242C0661EA}">
      <dsp:nvSpPr>
        <dsp:cNvPr id="0" name=""/>
        <dsp:cNvSpPr/>
      </dsp:nvSpPr>
      <dsp:spPr>
        <a:xfrm>
          <a:off x="751915" y="3792079"/>
          <a:ext cx="7299209" cy="10834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98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Give the opportunity to each team member to deal with each part</a:t>
          </a:r>
        </a:p>
      </dsp:txBody>
      <dsp:txXfrm>
        <a:off x="751915" y="3792079"/>
        <a:ext cx="7299209" cy="1083451"/>
      </dsp:txXfrm>
    </dsp:sp>
    <dsp:sp modelId="{12698122-0A25-4F05-81CA-66768F28CE25}">
      <dsp:nvSpPr>
        <dsp:cNvPr id="0" name=""/>
        <dsp:cNvSpPr/>
      </dsp:nvSpPr>
      <dsp:spPr>
        <a:xfrm>
          <a:off x="74758" y="3656647"/>
          <a:ext cx="1354314" cy="1354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D0BFF-F2CB-4DEE-BC8E-5B1F154C1407}">
      <dsp:nvSpPr>
        <dsp:cNvPr id="0" name=""/>
        <dsp:cNvSpPr/>
      </dsp:nvSpPr>
      <dsp:spPr>
        <a:xfrm>
          <a:off x="3362710" y="0"/>
          <a:ext cx="2794088" cy="279451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068984-6A41-4BE0-8245-FA8A5E96E2B7}">
      <dsp:nvSpPr>
        <dsp:cNvPr id="0" name=""/>
        <dsp:cNvSpPr/>
      </dsp:nvSpPr>
      <dsp:spPr>
        <a:xfrm>
          <a:off x="3816424" y="936103"/>
          <a:ext cx="1880363" cy="1065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Discuss and share knowledge between each other</a:t>
          </a:r>
        </a:p>
      </dsp:txBody>
      <dsp:txXfrm>
        <a:off x="3816424" y="936103"/>
        <a:ext cx="1880363" cy="1065743"/>
      </dsp:txXfrm>
    </dsp:sp>
    <dsp:sp modelId="{AA00B3A1-CBDF-43C6-A98C-98F158766652}">
      <dsp:nvSpPr>
        <dsp:cNvPr id="0" name=""/>
        <dsp:cNvSpPr/>
      </dsp:nvSpPr>
      <dsp:spPr>
        <a:xfrm>
          <a:off x="2586662" y="1605655"/>
          <a:ext cx="2794088" cy="279451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05C654-6330-4B4D-933F-FEE78A263674}">
      <dsp:nvSpPr>
        <dsp:cNvPr id="0" name=""/>
        <dsp:cNvSpPr/>
      </dsp:nvSpPr>
      <dsp:spPr>
        <a:xfrm>
          <a:off x="3207395" y="2623847"/>
          <a:ext cx="1552621" cy="77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everybody’s skills</a:t>
          </a:r>
        </a:p>
      </dsp:txBody>
      <dsp:txXfrm>
        <a:off x="3207395" y="2623847"/>
        <a:ext cx="1552621" cy="776124"/>
      </dsp:txXfrm>
    </dsp:sp>
    <dsp:sp modelId="{D58A6FD6-C70C-40AE-A89C-A95E71F791E6}">
      <dsp:nvSpPr>
        <dsp:cNvPr id="0" name=""/>
        <dsp:cNvSpPr/>
      </dsp:nvSpPr>
      <dsp:spPr>
        <a:xfrm>
          <a:off x="3561576" y="3403455"/>
          <a:ext cx="2400554" cy="2401516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C8AA84-2DFE-44D7-BD23-F8383C497DDA}">
      <dsp:nvSpPr>
        <dsp:cNvPr id="0" name=""/>
        <dsp:cNvSpPr/>
      </dsp:nvSpPr>
      <dsp:spPr>
        <a:xfrm>
          <a:off x="3983968" y="4241112"/>
          <a:ext cx="1552621" cy="77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 lot of google researches</a:t>
          </a:r>
        </a:p>
      </dsp:txBody>
      <dsp:txXfrm>
        <a:off x="3983968" y="4241112"/>
        <a:ext cx="1552621" cy="776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E38170C-6800-4AD6-BA5D-D6CB1C2F2B41}" type="datetime1">
              <a:rPr lang="fr-FR" smtClean="0"/>
              <a:t>26/09/2019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712DA-99DC-4631-9586-60496316E88A}" type="datetime1">
              <a:rPr lang="fr-FR" smtClean="0"/>
              <a:pPr/>
              <a:t>26/09/2019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105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132C50-89C2-4CC0-86C5-97A95D2C0B5F}" type="datetime1">
              <a:rPr lang="fr-FR" noProof="0" smtClean="0"/>
              <a:t>26/09/2019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2E0B66-0941-496C-BCCB-D4DF32766710}" type="datetime1">
              <a:rPr lang="fr-FR" noProof="0" smtClean="0"/>
              <a:t>26/09/2019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DA414F-9CBE-4A82-BD34-CE330ACB7840}" type="datetime1">
              <a:rPr lang="fr-FR" noProof="0" smtClean="0"/>
              <a:t>26/09/2019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1504FF-4663-45EE-8907-E3BFA335DD99}" type="datetime1">
              <a:rPr lang="fr-FR" noProof="0" smtClean="0"/>
              <a:t>26/09/2019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EA4D61-29AE-4B97-8693-DFABAB52DB9B}" type="datetime1">
              <a:rPr lang="fr-FR" noProof="0" smtClean="0"/>
              <a:t>26/09/2019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822763-56DC-490D-8FA4-B3EE651E69B0}" type="datetime1">
              <a:rPr lang="fr-FR" noProof="0" smtClean="0"/>
              <a:t>26/09/2019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8B9493-9A41-4CC5-BF4E-DF8A25108186}" type="datetime1">
              <a:rPr lang="fr-FR" noProof="0" smtClean="0"/>
              <a:t>26/09/2019</a:t>
            </a:fld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076222-3F4E-4020-8FD6-968B0936FEE2}" type="datetime1">
              <a:rPr lang="fr-FR" noProof="0" smtClean="0"/>
              <a:t>26/09/2019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9A65BC-3F81-44AF-B34E-9CCFA5397F4E}" type="datetime1">
              <a:rPr lang="fr-FR" noProof="0" smtClean="0"/>
              <a:t>26/09/2019</a:t>
            </a:fld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45FAD6-54D0-4805-BE21-0832124F99D3}" type="datetime1">
              <a:rPr lang="fr-FR" noProof="0" smtClean="0"/>
              <a:t>26/09/2019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CA4DFB63-9954-40ED-A6DE-F372EF5494AB}" type="datetime1">
              <a:rPr lang="fr-FR" noProof="0" smtClean="0"/>
              <a:t>26/09/2019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AEAE4A8-A6E5-453E-B946-FB774B73F48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diagramData" Target="../diagrams/data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1.webp"/><Relationship Id="rId5" Type="http://schemas.openxmlformats.org/officeDocument/2006/relationships/diagramColors" Target="../diagrams/colors2.xml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93812" y="1340768"/>
            <a:ext cx="5029200" cy="367240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sz="6700" dirty="0"/>
              <a:t>KPMG</a:t>
            </a:r>
            <a:br>
              <a:rPr lang="fr-FR" sz="6700" dirty="0"/>
            </a:br>
            <a:r>
              <a:rPr lang="fr-FR" sz="6700" dirty="0"/>
              <a:t>  Project</a:t>
            </a:r>
            <a:br>
              <a:rPr lang="fr-FR" dirty="0"/>
            </a:br>
            <a:r>
              <a:rPr lang="fr-FR" dirty="0"/>
              <a:t>		</a:t>
            </a:r>
            <a:br>
              <a:rPr lang="fr-FR" dirty="0"/>
            </a:br>
            <a:r>
              <a:rPr lang="fr-FR" dirty="0"/>
              <a:t>		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05781" y="4725144"/>
            <a:ext cx="2160240" cy="1825600"/>
          </a:xfrm>
        </p:spPr>
        <p:txBody>
          <a:bodyPr rtlCol="0">
            <a:normAutofit/>
          </a:bodyPr>
          <a:lstStyle/>
          <a:p>
            <a:pPr rtl="0"/>
            <a:r>
              <a:rPr lang="fr-FR" sz="1900" dirty="0"/>
              <a:t>Alexis </a:t>
            </a:r>
            <a:r>
              <a:rPr lang="fr-FR" sz="1900" dirty="0" err="1"/>
              <a:t>Losenko</a:t>
            </a:r>
            <a:endParaRPr lang="fr-FR" sz="1900" dirty="0"/>
          </a:p>
          <a:p>
            <a:pPr rtl="0"/>
            <a:r>
              <a:rPr lang="fr-FR" sz="1900" dirty="0"/>
              <a:t>Marco </a:t>
            </a:r>
            <a:r>
              <a:rPr lang="fr-FR" sz="1900" dirty="0" err="1"/>
              <a:t>Tampieri</a:t>
            </a:r>
            <a:endParaRPr lang="fr-FR" sz="1900" dirty="0"/>
          </a:p>
          <a:p>
            <a:pPr rtl="0"/>
            <a:r>
              <a:rPr lang="fr-FR" sz="1900" dirty="0"/>
              <a:t>Niels Stevens</a:t>
            </a:r>
          </a:p>
          <a:p>
            <a:pPr rtl="0"/>
            <a:r>
              <a:rPr lang="fr-FR" sz="1900" dirty="0"/>
              <a:t>Pierro Simon</a:t>
            </a:r>
          </a:p>
          <a:p>
            <a:pPr rtl="0"/>
            <a:r>
              <a:rPr lang="fr-FR" sz="1900" dirty="0"/>
              <a:t>Sébastien Pardon</a:t>
            </a:r>
          </a:p>
          <a:p>
            <a:pPr rtl="0"/>
            <a:endParaRPr lang="fr-FR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C1FF93C7-73B7-484F-A411-D3FFF0A07B50}"/>
              </a:ext>
            </a:extLst>
          </p:cNvPr>
          <p:cNvSpPr txBox="1">
            <a:spLocks/>
          </p:cNvSpPr>
          <p:nvPr/>
        </p:nvSpPr>
        <p:spPr>
          <a:xfrm>
            <a:off x="2079395" y="6353793"/>
            <a:ext cx="3000836" cy="52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9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5EB2B6B-6B03-492A-A0B6-92E569E29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3272" y="3547439"/>
            <a:ext cx="3321174" cy="33211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90A2C65-1D0A-4D20-85B0-7D067C179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2924" y="188640"/>
            <a:ext cx="1341885" cy="55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69418C-BEC5-4944-84E8-CD58D35A61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63" t="15342" r="12781" b="5889"/>
          <a:stretch/>
        </p:blipFill>
        <p:spPr>
          <a:xfrm>
            <a:off x="909836" y="260648"/>
            <a:ext cx="10009112" cy="605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2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762397-A320-45DB-9CB5-D4B9284A3236}"/>
              </a:ext>
            </a:extLst>
          </p:cNvPr>
          <p:cNvSpPr/>
          <p:nvPr/>
        </p:nvSpPr>
        <p:spPr>
          <a:xfrm>
            <a:off x="1485900" y="2276872"/>
            <a:ext cx="909869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0070C0"/>
                </a:solidFill>
              </a:rPr>
              <a:t>Thanks for this preview but what’s next? </a:t>
            </a:r>
          </a:p>
        </p:txBody>
      </p:sp>
    </p:spTree>
    <p:extLst>
      <p:ext uri="{BB962C8B-B14F-4D97-AF65-F5344CB8AC3E}">
        <p14:creationId xmlns:p14="http://schemas.microsoft.com/office/powerpoint/2010/main" val="162642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CCFB53-AC3C-465F-ADFB-AA3424342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931" y="2348880"/>
            <a:ext cx="8686801" cy="4191000"/>
          </a:xfrm>
        </p:spPr>
        <p:txBody>
          <a:bodyPr/>
          <a:lstStyle/>
          <a:p>
            <a:r>
              <a:rPr lang="en-US" dirty="0"/>
              <a:t>OCR</a:t>
            </a:r>
          </a:p>
          <a:p>
            <a:r>
              <a:rPr lang="en-US" dirty="0"/>
              <a:t>Front-end list page</a:t>
            </a:r>
          </a:p>
          <a:p>
            <a:r>
              <a:rPr lang="en-US" dirty="0"/>
              <a:t>Entity detection (own model VS Amazon Comprehend, Google NLP,…)</a:t>
            </a:r>
          </a:p>
          <a:p>
            <a:r>
              <a:rPr lang="en-US" dirty="0"/>
              <a:t>Translation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New legislation: updates needed before 2024 due to new company types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D88C0140-B419-45AC-9142-D924059B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8" y="188640"/>
            <a:ext cx="8686801" cy="1066800"/>
          </a:xfrm>
        </p:spPr>
        <p:txBody>
          <a:bodyPr/>
          <a:lstStyle/>
          <a:p>
            <a:r>
              <a:rPr lang="en-US" dirty="0"/>
              <a:t>Things to improve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36598EE-30AF-42F6-ABDD-B5D37EAF75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97" t="27945" r="63588" b="4839"/>
          <a:stretch/>
        </p:blipFill>
        <p:spPr>
          <a:xfrm>
            <a:off x="9910836" y="519876"/>
            <a:ext cx="1944216" cy="6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1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61D35C08-7780-4009-B2BB-13072F105D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30" b="50000"/>
          <a:stretch/>
        </p:blipFill>
        <p:spPr>
          <a:xfrm>
            <a:off x="8830716" y="1548297"/>
            <a:ext cx="2857500" cy="792089"/>
          </a:xfrm>
          <a:prstGeom prst="rect">
            <a:avLst/>
          </a:prstGeom>
          <a:effectLst>
            <a:softEdge rad="101600"/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4B78B7A-8270-458C-A884-8A3CC9AA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8" y="188640"/>
            <a:ext cx="8686801" cy="1066800"/>
          </a:xfrm>
        </p:spPr>
        <p:txBody>
          <a:bodyPr/>
          <a:lstStyle/>
          <a:p>
            <a:r>
              <a:rPr lang="en-US" dirty="0"/>
              <a:t>Things to be done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1D5E61-82CB-471A-AB8A-E3DCC7ED2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12" y="2046016"/>
            <a:ext cx="9421688" cy="4943197"/>
          </a:xfrm>
        </p:spPr>
        <p:txBody>
          <a:bodyPr>
            <a:normAutofit/>
          </a:bodyPr>
          <a:lstStyle/>
          <a:p>
            <a:r>
              <a:rPr lang="en-US" dirty="0"/>
              <a:t>3 languages or + </a:t>
            </a:r>
          </a:p>
          <a:p>
            <a:r>
              <a:rPr lang="en-US" dirty="0"/>
              <a:t>Integrate </a:t>
            </a:r>
            <a:r>
              <a:rPr lang="en-US" dirty="0">
                <a:solidFill>
                  <a:srgbClr val="00B050"/>
                </a:solidFill>
              </a:rPr>
              <a:t>financial reports</a:t>
            </a:r>
            <a:r>
              <a:rPr lang="en-US" dirty="0"/>
              <a:t> &amp; predictions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Follow a company</a:t>
            </a:r>
            <a:r>
              <a:rPr lang="en-US" dirty="0"/>
              <a:t>/a sector:</a:t>
            </a:r>
          </a:p>
          <a:p>
            <a:pPr lvl="1"/>
            <a:r>
              <a:rPr lang="en-US" dirty="0"/>
              <a:t>Notification for additions/modification</a:t>
            </a:r>
          </a:p>
          <a:p>
            <a:pPr lvl="1"/>
            <a:r>
              <a:rPr lang="en-US" dirty="0"/>
              <a:t>Notification for the General Meetings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Crossover of Investors/board members</a:t>
            </a:r>
          </a:p>
          <a:p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Lookup of competitors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inside the same sector/corporate purpose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1DE6F30-38E3-4CA4-B594-5A9DF52AB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3429000"/>
            <a:ext cx="1646312" cy="164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1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558ED6-6EEA-4CF5-9456-99046102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4" y="476672"/>
            <a:ext cx="6624736" cy="619472"/>
          </a:xfrm>
        </p:spPr>
        <p:txBody>
          <a:bodyPr>
            <a:normAutofit fontScale="90000"/>
          </a:bodyPr>
          <a:lstStyle/>
          <a:p>
            <a:r>
              <a:rPr lang="en-US" dirty="0"/>
              <a:t>Our technology can be applied to do: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BC23E5-7076-4A05-928E-E434F1B55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Competitive intelligence</a:t>
            </a:r>
          </a:p>
          <a:p>
            <a:pPr lvl="1"/>
            <a:r>
              <a:rPr lang="en-US" dirty="0"/>
              <a:t>Be aware of any new competitor in the market</a:t>
            </a:r>
          </a:p>
          <a:p>
            <a:r>
              <a:rPr lang="en-US" dirty="0"/>
              <a:t>Financial analysis</a:t>
            </a:r>
          </a:p>
          <a:p>
            <a:r>
              <a:rPr lang="en-US" dirty="0"/>
              <a:t>Follow companies</a:t>
            </a:r>
          </a:p>
          <a:p>
            <a:r>
              <a:rPr lang="en-US" dirty="0">
                <a:solidFill>
                  <a:srgbClr val="00B050"/>
                </a:solidFill>
              </a:rPr>
              <a:t>Get new business opportunities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contact companies when the law is changing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14DC9D-9581-40DC-9137-6FE775D43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818" y="1700808"/>
            <a:ext cx="1666617" cy="166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0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2D8F70-2549-4A6B-8CC0-D497961CBD61}"/>
              </a:ext>
            </a:extLst>
          </p:cNvPr>
          <p:cNvSpPr/>
          <p:nvPr/>
        </p:nvSpPr>
        <p:spPr>
          <a:xfrm>
            <a:off x="1485900" y="1556792"/>
            <a:ext cx="8928992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dirty="0">
                <a:solidFill>
                  <a:srgbClr val="0070C0"/>
                </a:solidFill>
              </a:rPr>
              <a:t>Thank you for your attention</a:t>
            </a:r>
          </a:p>
          <a:p>
            <a:pPr algn="ctr"/>
            <a:br>
              <a:rPr lang="en-US" sz="5400" dirty="0">
                <a:solidFill>
                  <a:srgbClr val="0070C0"/>
                </a:solidFill>
              </a:rPr>
            </a:br>
            <a:r>
              <a:rPr lang="en-US" sz="5400" dirty="0">
                <a:solidFill>
                  <a:srgbClr val="0070C0"/>
                </a:solidFill>
              </a:rPr>
              <a:t>Any</a:t>
            </a:r>
            <a:br>
              <a:rPr lang="en-US" sz="5400" dirty="0">
                <a:solidFill>
                  <a:srgbClr val="0070C0"/>
                </a:solidFill>
              </a:rPr>
            </a:br>
            <a:r>
              <a:rPr lang="en-US" sz="5400" dirty="0">
                <a:solidFill>
                  <a:srgbClr val="0070C0"/>
                </a:solidFill>
              </a:rPr>
              <a:t>questions?</a:t>
            </a:r>
            <a:endParaRPr lang="en-US" sz="5400" b="1" dirty="0">
              <a:ln/>
              <a:solidFill>
                <a:srgbClr val="0070C0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33D2EFE-9A8B-4C99-B26A-B2CC3E067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239" y="4760414"/>
            <a:ext cx="2097586" cy="209758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3176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88E513-F9E1-4880-BBA1-BC486CBCC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88" y="1700808"/>
            <a:ext cx="10369152" cy="4896544"/>
          </a:xfrm>
        </p:spPr>
        <p:txBody>
          <a:bodyPr>
            <a:normAutofit/>
          </a:bodyPr>
          <a:lstStyle/>
          <a:p>
            <a:pPr marL="594360" lvl="2" indent="0">
              <a:buNone/>
            </a:pPr>
            <a:endParaRPr lang="en-US" dirty="0"/>
          </a:p>
          <a:p>
            <a:pPr lvl="2"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In order to </a:t>
            </a:r>
            <a:r>
              <a:rPr lang="en-US" sz="4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improve their efficiency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, how could we help the KPMG legal department to </a:t>
            </a:r>
            <a:r>
              <a:rPr lang="en-US" sz="4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simplify the consultation 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of the status of Belgian companies?</a:t>
            </a:r>
          </a:p>
          <a:p>
            <a:pPr marL="594360" lvl="2" indent="0">
              <a:buNone/>
            </a:pP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lvl="2"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Moreover, could we </a:t>
            </a:r>
            <a:r>
              <a:rPr lang="en-US" sz="4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give them better insight 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in the information that they currently have?</a:t>
            </a: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0FAD2C56-0816-4B9E-9469-93411CC4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91" y="476672"/>
            <a:ext cx="2834725" cy="864096"/>
          </a:xfrm>
        </p:spPr>
        <p:txBody>
          <a:bodyPr>
            <a:noAutofit/>
          </a:bodyPr>
          <a:lstStyle/>
          <a:p>
            <a:r>
              <a:rPr lang="en-US" sz="4400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275068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95A5ACC9-FCD4-478D-8003-9ADD04712A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7885922"/>
              </p:ext>
            </p:extLst>
          </p:nvPr>
        </p:nvGraphicFramePr>
        <p:xfrm>
          <a:off x="1413892" y="1288774"/>
          <a:ext cx="9052972" cy="5400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re 1">
            <a:extLst>
              <a:ext uri="{FF2B5EF4-FFF2-40B4-BE49-F238E27FC236}">
                <a16:creationId xmlns:a16="http://schemas.microsoft.com/office/drawing/2014/main" id="{8BBDEF88-3177-4E6F-9081-B657DE979604}"/>
              </a:ext>
            </a:extLst>
          </p:cNvPr>
          <p:cNvSpPr txBox="1">
            <a:spLocks/>
          </p:cNvSpPr>
          <p:nvPr/>
        </p:nvSpPr>
        <p:spPr>
          <a:xfrm>
            <a:off x="595391" y="332656"/>
            <a:ext cx="3986853" cy="1008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10175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Diagramme 24">
            <a:extLst>
              <a:ext uri="{FF2B5EF4-FFF2-40B4-BE49-F238E27FC236}">
                <a16:creationId xmlns:a16="http://schemas.microsoft.com/office/drawing/2014/main" id="{A23484E2-AA13-4A59-B69A-DF0742F696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4133700"/>
              </p:ext>
            </p:extLst>
          </p:nvPr>
        </p:nvGraphicFramePr>
        <p:xfrm>
          <a:off x="2531833" y="1089892"/>
          <a:ext cx="8834021" cy="5768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Résultat de recherche d'images pour &quot;Mongodb&quot;">
            <a:extLst>
              <a:ext uri="{FF2B5EF4-FFF2-40B4-BE49-F238E27FC236}">
                <a16:creationId xmlns:a16="http://schemas.microsoft.com/office/drawing/2014/main" id="{CCD17374-1658-494B-A965-3175F727D1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220" y="2348344"/>
            <a:ext cx="2153996" cy="58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244F59D-13AD-4D7F-9AE0-06F195983E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1471" y="3522522"/>
            <a:ext cx="1827343" cy="118777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DA4A250-E6C6-47F6-B214-FA787DE0FF9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8961" r="9887" b="24080"/>
          <a:stretch/>
        </p:blipFill>
        <p:spPr>
          <a:xfrm>
            <a:off x="1268059" y="4702107"/>
            <a:ext cx="1910029" cy="101374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8363A64-28AA-4DE9-BE28-0FA5F7D30D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14163" y="3217264"/>
            <a:ext cx="1417820" cy="50687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4FEC379-AEEC-4D3E-9E9E-07CF3F0809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82284" y="1280286"/>
            <a:ext cx="1202382" cy="130799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B053959F-73C5-439E-AF34-B03304B4DE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52072" y="1225191"/>
            <a:ext cx="1586309" cy="46003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E4AB7F20-C2A7-4107-8742-29A2A4F8E23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21108" y="476672"/>
            <a:ext cx="1071563" cy="1071563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E147D7C2-B09D-4EC4-8F06-F2046C5B8F2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42884" y="5107432"/>
            <a:ext cx="1716291" cy="1716291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2E367F9F-9A9D-4CE5-8319-B09F92786397}"/>
              </a:ext>
            </a:extLst>
          </p:cNvPr>
          <p:cNvSpPr txBox="1">
            <a:spLocks/>
          </p:cNvSpPr>
          <p:nvPr/>
        </p:nvSpPr>
        <p:spPr>
          <a:xfrm>
            <a:off x="595391" y="332656"/>
            <a:ext cx="3986853" cy="10081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Technologies used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3ACF96A-4C47-41A6-8C02-5AF20B4E29A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55741" y="3254273"/>
            <a:ext cx="579733" cy="58335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847A64D-626B-4DA5-A9E2-86C1CD2DDB5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27738" y="4935920"/>
            <a:ext cx="1417820" cy="187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2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D64C77EB-1C98-4DF9-A020-32107DB594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604058"/>
              </p:ext>
            </p:extLst>
          </p:nvPr>
        </p:nvGraphicFramePr>
        <p:xfrm>
          <a:off x="2031470" y="1261080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re 1">
            <a:extLst>
              <a:ext uri="{FF2B5EF4-FFF2-40B4-BE49-F238E27FC236}">
                <a16:creationId xmlns:a16="http://schemas.microsoft.com/office/drawing/2014/main" id="{61708BEB-5D97-40C5-A373-5E935B3F029E}"/>
              </a:ext>
            </a:extLst>
          </p:cNvPr>
          <p:cNvSpPr txBox="1">
            <a:spLocks/>
          </p:cNvSpPr>
          <p:nvPr/>
        </p:nvSpPr>
        <p:spPr>
          <a:xfrm>
            <a:off x="595391" y="332656"/>
            <a:ext cx="3986853" cy="10081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Main challenges</a:t>
            </a:r>
          </a:p>
        </p:txBody>
      </p:sp>
    </p:spTree>
    <p:extLst>
      <p:ext uri="{BB962C8B-B14F-4D97-AF65-F5344CB8AC3E}">
        <p14:creationId xmlns:p14="http://schemas.microsoft.com/office/powerpoint/2010/main" val="83792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D48AF20D-55D4-4601-84BA-EE984B840A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5358281"/>
              </p:ext>
            </p:extLst>
          </p:nvPr>
        </p:nvGraphicFramePr>
        <p:xfrm>
          <a:off x="2061964" y="764704"/>
          <a:ext cx="8743461" cy="5804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re 1">
            <a:extLst>
              <a:ext uri="{FF2B5EF4-FFF2-40B4-BE49-F238E27FC236}">
                <a16:creationId xmlns:a16="http://schemas.microsoft.com/office/drawing/2014/main" id="{452DA1BB-8A51-4C06-97A1-141B42EF0B43}"/>
              </a:ext>
            </a:extLst>
          </p:cNvPr>
          <p:cNvSpPr txBox="1">
            <a:spLocks/>
          </p:cNvSpPr>
          <p:nvPr/>
        </p:nvSpPr>
        <p:spPr>
          <a:xfrm>
            <a:off x="595391" y="332656"/>
            <a:ext cx="3986853" cy="10081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How did we cope </a:t>
            </a:r>
            <a:r>
              <a:rPr lang="en-US" sz="4400" b="0" dirty="0"/>
              <a:t>with those challenges 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2026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8E10C2-8701-4C7A-9A92-A0B23FC8B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12" y="980728"/>
            <a:ext cx="3312368" cy="763488"/>
          </a:xfrm>
        </p:spPr>
        <p:txBody>
          <a:bodyPr>
            <a:noAutofit/>
          </a:bodyPr>
          <a:lstStyle/>
          <a:p>
            <a:r>
              <a:rPr lang="en-US" sz="4000" dirty="0"/>
              <a:t>What did we learn?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9" name="Graphique 8">
                <a:extLst>
                  <a:ext uri="{FF2B5EF4-FFF2-40B4-BE49-F238E27FC236}">
                    <a16:creationId xmlns:a16="http://schemas.microsoft.com/office/drawing/2014/main" id="{B0196E32-88C6-4B2B-9378-A860B19DAA8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63471488"/>
                  </p:ext>
                </p:extLst>
              </p:nvPr>
            </p:nvGraphicFramePr>
            <p:xfrm>
              <a:off x="2205980" y="44624"/>
              <a:ext cx="9505056" cy="679045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9" name="Graphique 8">
                <a:extLst>
                  <a:ext uri="{FF2B5EF4-FFF2-40B4-BE49-F238E27FC236}">
                    <a16:creationId xmlns:a16="http://schemas.microsoft.com/office/drawing/2014/main" id="{B0196E32-88C6-4B2B-9378-A860B19DAA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5980" y="44624"/>
                <a:ext cx="9505056" cy="67904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528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0C8362-B353-4367-95FE-68C260BA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96" y="404664"/>
            <a:ext cx="1860848" cy="61947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A801D9B-0CCE-4012-9C01-C282E7D51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53" t="9040" r="20864" b="4839"/>
          <a:stretch/>
        </p:blipFill>
        <p:spPr>
          <a:xfrm>
            <a:off x="2710036" y="620688"/>
            <a:ext cx="7416824" cy="609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9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EABF2544-0A02-4E19-8D2E-E8A3AC4FAB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63" t="27945" r="1557" b="6940"/>
          <a:stretch/>
        </p:blipFill>
        <p:spPr>
          <a:xfrm>
            <a:off x="198466" y="980728"/>
            <a:ext cx="11791891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6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ofessionnel contrasté 16: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396_TF02895266.potx" id="{47023EB1-84D6-4F8D-A3A4-0DB2D5BFEFCD}" vid="{A3AA592D-003A-45B9-875A-068D4A2C5DA8}"/>
    </a:ext>
  </a:extLst>
</a:theme>
</file>

<file path=ppt/theme/theme2.xml><?xml version="1.0" encoding="utf-8"?>
<a:theme xmlns:a="http://schemas.openxmlformats.org/drawingml/2006/main" name="Thème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220E13-D325-4A9E-AA7A-0D1409275EB9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commerciale contrastée (écran large)</Template>
  <TotalTime>992</TotalTime>
  <Words>290</Words>
  <Application>Microsoft Office PowerPoint</Application>
  <PresentationFormat>Personnalisé</PresentationFormat>
  <Paragraphs>65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Arabic Typesetting</vt:lpstr>
      <vt:lpstr>Arial</vt:lpstr>
      <vt:lpstr>Franklin Gothic Medium</vt:lpstr>
      <vt:lpstr>Professionnel contrasté 16:9</vt:lpstr>
      <vt:lpstr>KPMG   Project       </vt:lpstr>
      <vt:lpstr>Problem</vt:lpstr>
      <vt:lpstr>Présentation PowerPoint</vt:lpstr>
      <vt:lpstr>Présentation PowerPoint</vt:lpstr>
      <vt:lpstr>Présentation PowerPoint</vt:lpstr>
      <vt:lpstr>Présentation PowerPoint</vt:lpstr>
      <vt:lpstr>What did we learn?</vt:lpstr>
      <vt:lpstr>Demo</vt:lpstr>
      <vt:lpstr>Présentation PowerPoint</vt:lpstr>
      <vt:lpstr>Présentation PowerPoint</vt:lpstr>
      <vt:lpstr>Présentation PowerPoint</vt:lpstr>
      <vt:lpstr>Things to improve</vt:lpstr>
      <vt:lpstr>Things to be done </vt:lpstr>
      <vt:lpstr>Our technology can be applied to do: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 Project      Preview</dc:title>
  <dc:creator>Pierro Simon</dc:creator>
  <cp:lastModifiedBy>Pierro Simon</cp:lastModifiedBy>
  <cp:revision>46</cp:revision>
  <dcterms:created xsi:type="dcterms:W3CDTF">2019-09-20T10:03:34Z</dcterms:created>
  <dcterms:modified xsi:type="dcterms:W3CDTF">2019-09-26T14:35:41Z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