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311" r:id="rId7"/>
    <p:sldId id="312" r:id="rId8"/>
    <p:sldId id="313" r:id="rId9"/>
    <p:sldId id="314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</p:embeddedFont>
    <p:embeddedFont>
      <p:font typeface="Bebas Neue" panose="020B0604020202020204" charset="0"/>
      <p:regular r:id="rId13"/>
    </p:embeddedFont>
    <p:embeddedFont>
      <p:font typeface="Comfortaa" panose="020B0604020202020204" charset="0"/>
      <p:regular r:id="rId14"/>
      <p:bold r:id="rId15"/>
    </p:embeddedFont>
    <p:embeddedFont>
      <p:font typeface="Fira Code" panose="020B0809050000020004" pitchFamily="49" charset="0"/>
      <p:regular r:id="rId16"/>
      <p:bold r:id="rId17"/>
    </p:embeddedFont>
    <p:embeddedFont>
      <p:font typeface="Nunito Light" pitchFamily="2" charset="0"/>
      <p:regular r:id="rId18"/>
      <p:italic r:id="rId19"/>
    </p:embeddedFont>
    <p:embeddedFont>
      <p:font typeface="Source Code Pro" panose="020B0509030403020204" pitchFamily="49" charset="0"/>
      <p:regular r:id="rId20"/>
      <p:bold r:id="rId21"/>
      <p:italic r:id="rId22"/>
      <p:boldItalic r:id="rId23"/>
    </p:embeddedFont>
    <p:embeddedFont>
      <p:font typeface="Source Code Pro Medium" panose="020B0509030403020204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04E98D-9769-446B-9551-EB9360D2B64D}">
  <a:tblStyle styleId="{8C04E98D-9769-446B-9551-EB9360D2B6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34BD84-59A9-4843-A8AD-220FA101F91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793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949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237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10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4" r:id="rId6"/>
    <p:sldLayoutId id="2147483672" r:id="rId7"/>
    <p:sldLayoutId id="214748367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559288" y="1027493"/>
            <a:ext cx="6971769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/>
              <a:t>Código Seguro,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4"/>
                </a:solidFill>
              </a:rPr>
              <a:t> Transacciones Seguras:</a:t>
            </a:r>
            <a:r>
              <a:rPr lang="en" sz="3600" dirty="0"/>
              <a:t>  </a:t>
            </a:r>
            <a:br>
              <a:rPr lang="en" sz="3600" dirty="0"/>
            </a:br>
            <a:r>
              <a:rPr lang="en" sz="3600" dirty="0"/>
              <a:t>   Desarrollo de un</a:t>
            </a:r>
            <a:br>
              <a:rPr lang="en" sz="3600" dirty="0"/>
            </a:br>
            <a:r>
              <a:rPr lang="en" sz="3600" dirty="0"/>
              <a:t>     Cajero en C</a:t>
            </a:r>
            <a:endParaRPr sz="3600"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400" dirty="0"/>
              <a:t>Martin Alexis Moisen Vargas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   Objetivos a</a:t>
            </a:r>
            <a:r>
              <a:rPr lang="es-MX" dirty="0">
                <a:solidFill>
                  <a:schemeClr val="accent4"/>
                </a:solidFill>
              </a:rPr>
              <a:t> realizar</a:t>
            </a:r>
          </a:p>
        </p:txBody>
      </p:sp>
      <p:graphicFrame>
        <p:nvGraphicFramePr>
          <p:cNvPr id="299" name="Google Shape;299;p32"/>
          <p:cNvGraphicFramePr/>
          <p:nvPr>
            <p:extLst>
              <p:ext uri="{D42A27DB-BD31-4B8C-83A1-F6EECF244321}">
                <p14:modId xmlns:p14="http://schemas.microsoft.com/office/powerpoint/2010/main" val="3016761639"/>
              </p:ext>
            </p:extLst>
          </p:nvPr>
        </p:nvGraphicFramePr>
        <p:xfrm>
          <a:off x="841664" y="1510695"/>
          <a:ext cx="5087761" cy="3516113"/>
        </p:xfrm>
        <a:graphic>
          <a:graphicData uri="http://schemas.openxmlformats.org/drawingml/2006/table">
            <a:tbl>
              <a:tblPr>
                <a:noFill/>
                <a:tableStyleId>{8C04E98D-9769-446B-9551-EB9360D2B64D}</a:tableStyleId>
              </a:tblPr>
              <a:tblGrid>
                <a:gridCol w="5087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5641"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s-ES" sz="1400" i="0" u="none" strike="noStrike" baseline="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Comprensión de la lógica de programación </a:t>
                      </a:r>
                    </a:p>
                    <a:p>
                      <a:pPr marL="228600" indent="-228600" algn="l">
                        <a:buFont typeface="Arial" panose="020B0604020202020204" pitchFamily="34" charset="0"/>
                        <a:buChar char="•"/>
                      </a:pPr>
                      <a:endParaRPr lang="es-MX" sz="1400" i="0" u="none" strike="noStrike" baseline="0" dirty="0">
                        <a:solidFill>
                          <a:schemeClr val="tx1"/>
                        </a:solidFill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s-MX" sz="1400" i="0" u="none" strike="noStrike" baseline="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Manipulación de datos </a:t>
                      </a:r>
                    </a:p>
                    <a:p>
                      <a:pPr marL="228600" indent="-228600" algn="l">
                        <a:buFont typeface="Arial" panose="020B0604020202020204" pitchFamily="34" charset="0"/>
                        <a:buChar char="•"/>
                      </a:pPr>
                      <a:endParaRPr lang="es-MX" sz="1400" i="0" u="none" strike="noStrike" baseline="0" dirty="0">
                        <a:solidFill>
                          <a:schemeClr val="tx1"/>
                        </a:solidFill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s-ES" sz="1400" i="0" u="none" strike="noStrike" baseline="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Uso de funciones y modularidad </a:t>
                      </a:r>
                    </a:p>
                    <a:p>
                      <a:pPr marL="228600" indent="-228600" algn="l">
                        <a:buFont typeface="Arial" panose="020B0604020202020204" pitchFamily="34" charset="0"/>
                        <a:buChar char="•"/>
                      </a:pPr>
                      <a:endParaRPr lang="es-MX" sz="1400" i="0" u="none" strike="noStrike" baseline="0" dirty="0">
                        <a:solidFill>
                          <a:schemeClr val="tx1"/>
                        </a:solidFill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s-MX" sz="1400" i="0" u="none" strike="noStrike" baseline="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Interacción con el usuario </a:t>
                      </a:r>
                    </a:p>
                    <a:p>
                      <a:pPr marL="228600" indent="-228600" algn="l">
                        <a:buFont typeface="Arial" panose="020B0604020202020204" pitchFamily="34" charset="0"/>
                        <a:buChar char="•"/>
                      </a:pPr>
                      <a:endParaRPr lang="es-MX" sz="1400" i="0" u="none" strike="noStrike" baseline="0" dirty="0">
                        <a:solidFill>
                          <a:schemeClr val="tx1"/>
                        </a:solidFill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s-MX" sz="1400" i="0" u="none" strike="noStrike" baseline="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Seguridad </a:t>
                      </a:r>
                    </a:p>
                    <a:p>
                      <a:pPr marL="228600" indent="-228600" algn="l">
                        <a:buFont typeface="Arial" panose="020B0604020202020204" pitchFamily="34" charset="0"/>
                        <a:buChar char="•"/>
                      </a:pPr>
                      <a:endParaRPr lang="es-MX" sz="1400" i="0" u="none" strike="noStrike" baseline="0" dirty="0">
                        <a:solidFill>
                          <a:schemeClr val="tx1"/>
                        </a:solidFill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Arial" panose="020B0604020202020204" pitchFamily="34" charset="0"/>
                      </a:endParaRP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s-ES" sz="1400" i="0" u="none" strike="noStrike" baseline="0" dirty="0">
                          <a:solidFill>
                            <a:schemeClr val="tx1"/>
                          </a:solidFill>
                          <a:latin typeface="Source Code Pro" panose="020B0509030403020204" pitchFamily="49" charset="0"/>
                          <a:ea typeface="Source Code Pro" panose="020B0509030403020204" pitchFamily="49" charset="0"/>
                          <a:cs typeface="Arial" panose="020B0604020202020204" pitchFamily="34" charset="0"/>
                        </a:rPr>
                        <a:t>Gestión de errores y excepciones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8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8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3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8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84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Google Shape;413;p35">
            <a:extLst>
              <a:ext uri="{FF2B5EF4-FFF2-40B4-BE49-F238E27FC236}">
                <a16:creationId xmlns:a16="http://schemas.microsoft.com/office/drawing/2014/main" id="{85DB51CD-7396-48B4-B7C7-7B91F9A74E6F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8" name="Google Shape;414;p35">
              <a:extLst>
                <a:ext uri="{FF2B5EF4-FFF2-40B4-BE49-F238E27FC236}">
                  <a16:creationId xmlns:a16="http://schemas.microsoft.com/office/drawing/2014/main" id="{8960CC3E-68B3-4F5F-8BD9-DFB4D7E78F14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5;p35">
              <a:extLst>
                <a:ext uri="{FF2B5EF4-FFF2-40B4-BE49-F238E27FC236}">
                  <a16:creationId xmlns:a16="http://schemas.microsoft.com/office/drawing/2014/main" id="{D7F59352-227F-4303-8276-DBBA8CCBD2FB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6;p35">
              <a:extLst>
                <a:ext uri="{FF2B5EF4-FFF2-40B4-BE49-F238E27FC236}">
                  <a16:creationId xmlns:a16="http://schemas.microsoft.com/office/drawing/2014/main" id="{4EAA6CF9-5485-4ADB-8DF8-0ED3C32C0611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7;p35">
              <a:extLst>
                <a:ext uri="{FF2B5EF4-FFF2-40B4-BE49-F238E27FC236}">
                  <a16:creationId xmlns:a16="http://schemas.microsoft.com/office/drawing/2014/main" id="{ABB2BDE7-10B5-4C8E-98D8-E276A88E52C6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8;p35">
              <a:extLst>
                <a:ext uri="{FF2B5EF4-FFF2-40B4-BE49-F238E27FC236}">
                  <a16:creationId xmlns:a16="http://schemas.microsoft.com/office/drawing/2014/main" id="{C7BCA871-9CB5-4CD8-AE37-59A4918E6123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9;p35">
              <a:extLst>
                <a:ext uri="{FF2B5EF4-FFF2-40B4-BE49-F238E27FC236}">
                  <a16:creationId xmlns:a16="http://schemas.microsoft.com/office/drawing/2014/main" id="{302ED5A0-0D55-4009-9473-C31694C9EEC7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0;p35">
              <a:extLst>
                <a:ext uri="{FF2B5EF4-FFF2-40B4-BE49-F238E27FC236}">
                  <a16:creationId xmlns:a16="http://schemas.microsoft.com/office/drawing/2014/main" id="{B894A468-A06E-466E-944C-351A1F7880CF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1;p35">
              <a:extLst>
                <a:ext uri="{FF2B5EF4-FFF2-40B4-BE49-F238E27FC236}">
                  <a16:creationId xmlns:a16="http://schemas.microsoft.com/office/drawing/2014/main" id="{A607BC15-5C8A-4A9C-B2FA-C95BB75BD4DB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2;p35">
              <a:extLst>
                <a:ext uri="{FF2B5EF4-FFF2-40B4-BE49-F238E27FC236}">
                  <a16:creationId xmlns:a16="http://schemas.microsoft.com/office/drawing/2014/main" id="{7E6AD6C8-7828-4569-9C73-1D93AE01657D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3;p35">
              <a:extLst>
                <a:ext uri="{FF2B5EF4-FFF2-40B4-BE49-F238E27FC236}">
                  <a16:creationId xmlns:a16="http://schemas.microsoft.com/office/drawing/2014/main" id="{E4E3E3F4-97D5-4821-95F2-6A470FF0B1D9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4;p35">
              <a:extLst>
                <a:ext uri="{FF2B5EF4-FFF2-40B4-BE49-F238E27FC236}">
                  <a16:creationId xmlns:a16="http://schemas.microsoft.com/office/drawing/2014/main" id="{6B9957BD-E22D-4E30-9BBC-214A41944D0A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5;p35">
              <a:extLst>
                <a:ext uri="{FF2B5EF4-FFF2-40B4-BE49-F238E27FC236}">
                  <a16:creationId xmlns:a16="http://schemas.microsoft.com/office/drawing/2014/main" id="{E0F5ECB9-22BD-4D4D-827A-2FEC0DB30228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6;p35">
              <a:extLst>
                <a:ext uri="{FF2B5EF4-FFF2-40B4-BE49-F238E27FC236}">
                  <a16:creationId xmlns:a16="http://schemas.microsoft.com/office/drawing/2014/main" id="{E9459A88-EE16-4ACE-9550-25ECF031E071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448;p36">
            <a:extLst>
              <a:ext uri="{FF2B5EF4-FFF2-40B4-BE49-F238E27FC236}">
                <a16:creationId xmlns:a16="http://schemas.microsoft.com/office/drawing/2014/main" id="{3C1FB12B-5E42-4305-B826-3A29FEE87163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" name="Google Shape;409;p35">
            <a:extLst>
              <a:ext uri="{FF2B5EF4-FFF2-40B4-BE49-F238E27FC236}">
                <a16:creationId xmlns:a16="http://schemas.microsoft.com/office/drawing/2014/main" id="{823A5381-65E9-4EA4-959D-9D57E36C26DB}"/>
              </a:ext>
            </a:extLst>
          </p:cNvPr>
          <p:cNvSpPr txBox="1"/>
          <p:nvPr/>
        </p:nvSpPr>
        <p:spPr>
          <a:xfrm>
            <a:off x="161489" y="28133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" name="Google Shape;412;p35">
            <a:extLst>
              <a:ext uri="{FF2B5EF4-FFF2-40B4-BE49-F238E27FC236}">
                <a16:creationId xmlns:a16="http://schemas.microsoft.com/office/drawing/2014/main" id="{05CEFFFC-062C-455B-9372-A47F13C1B4AF}"/>
              </a:ext>
            </a:extLst>
          </p:cNvPr>
          <p:cNvSpPr txBox="1"/>
          <p:nvPr/>
        </p:nvSpPr>
        <p:spPr>
          <a:xfrm>
            <a:off x="497277" y="566912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25" name="Google Shape;411;p35">
            <a:extLst>
              <a:ext uri="{FF2B5EF4-FFF2-40B4-BE49-F238E27FC236}">
                <a16:creationId xmlns:a16="http://schemas.microsoft.com/office/drawing/2014/main" id="{CF176331-1D29-4976-B41C-A79DB9CD8537}"/>
              </a:ext>
            </a:extLst>
          </p:cNvPr>
          <p:cNvSpPr txBox="1"/>
          <p:nvPr/>
        </p:nvSpPr>
        <p:spPr>
          <a:xfrm>
            <a:off x="7396614" y="4240482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Conocimientos </a:t>
            </a:r>
            <a:r>
              <a:rPr lang="en" dirty="0">
                <a:solidFill>
                  <a:schemeClr val="accent4"/>
                </a:solidFill>
              </a:rPr>
              <a:t>Aplicados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Marcador de contenido 2">
            <a:extLst>
              <a:ext uri="{FF2B5EF4-FFF2-40B4-BE49-F238E27FC236}">
                <a16:creationId xmlns:a16="http://schemas.microsoft.com/office/drawing/2014/main" id="{41BF8220-D300-4083-B8C7-1A7DF0C89B3D}"/>
              </a:ext>
            </a:extLst>
          </p:cNvPr>
          <p:cNvSpPr txBox="1">
            <a:spLocks/>
          </p:cNvSpPr>
          <p:nvPr/>
        </p:nvSpPr>
        <p:spPr>
          <a:xfrm>
            <a:off x="1979101" y="1224442"/>
            <a:ext cx="4051300" cy="369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MX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Fuera del Código</a:t>
            </a:r>
          </a:p>
          <a:p>
            <a:r>
              <a:rPr lang="es-MX" sz="1400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Razonamiento</a:t>
            </a:r>
          </a:p>
          <a:p>
            <a:r>
              <a:rPr lang="es-MX" sz="1400" dirty="0">
                <a:solidFill>
                  <a:schemeClr val="bg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Investigación</a:t>
            </a:r>
          </a:p>
          <a:p>
            <a:r>
              <a:rPr lang="es-MX" sz="14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Comprensión</a:t>
            </a:r>
          </a:p>
          <a:p>
            <a:r>
              <a:rPr lang="es-MX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Adaptación</a:t>
            </a:r>
          </a:p>
        </p:txBody>
      </p:sp>
      <p:sp>
        <p:nvSpPr>
          <p:cNvPr id="61" name="Marcador de contenido 2">
            <a:extLst>
              <a:ext uri="{FF2B5EF4-FFF2-40B4-BE49-F238E27FC236}">
                <a16:creationId xmlns:a16="http://schemas.microsoft.com/office/drawing/2014/main" id="{EED81D59-94D0-4065-BEB5-1BAC7E8C5630}"/>
              </a:ext>
            </a:extLst>
          </p:cNvPr>
          <p:cNvSpPr txBox="1">
            <a:spLocks/>
          </p:cNvSpPr>
          <p:nvPr/>
        </p:nvSpPr>
        <p:spPr>
          <a:xfrm>
            <a:off x="5498889" y="1224442"/>
            <a:ext cx="3736489" cy="4004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MX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Dentro del Código</a:t>
            </a:r>
          </a:p>
          <a:p>
            <a:r>
              <a:rPr lang="es-MX" sz="1400" dirty="0">
                <a:solidFill>
                  <a:schemeClr val="bg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Definición de Variables</a:t>
            </a:r>
          </a:p>
          <a:p>
            <a:r>
              <a:rPr lang="es-MX" sz="14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Definición de Funciones</a:t>
            </a:r>
          </a:p>
          <a:p>
            <a:r>
              <a:rPr lang="es-MX" sz="1400" dirty="0">
                <a:solidFill>
                  <a:schemeClr val="accent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Condiciones y Ciclos</a:t>
            </a:r>
          </a:p>
          <a:p>
            <a:r>
              <a:rPr lang="es-MX" sz="1400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Arreglos numéricos y de carácter</a:t>
            </a:r>
          </a:p>
          <a:p>
            <a:r>
              <a:rPr lang="es-MX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Nuevas librerías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</a:t>
            </a:r>
            <a:r>
              <a:rPr lang="en" dirty="0">
                <a:solidFill>
                  <a:schemeClr val="accent4"/>
                </a:solidFill>
              </a:rPr>
              <a:t> Flujo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456" name="Google Shape;456;p37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57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1" name="Marcador de contenido 4">
            <a:extLst>
              <a:ext uri="{FF2B5EF4-FFF2-40B4-BE49-F238E27FC236}">
                <a16:creationId xmlns:a16="http://schemas.microsoft.com/office/drawing/2014/main" id="{1960D35B-CF5C-4C57-9E56-208090AED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542" y="1249007"/>
            <a:ext cx="5300846" cy="3727635"/>
          </a:xfrm>
        </p:spPr>
      </p:pic>
      <p:pic>
        <p:nvPicPr>
          <p:cNvPr id="42" name="Marcador de contenido 4">
            <a:extLst>
              <a:ext uri="{FF2B5EF4-FFF2-40B4-BE49-F238E27FC236}">
                <a16:creationId xmlns:a16="http://schemas.microsoft.com/office/drawing/2014/main" id="{AD9BBBDD-28A7-4F6E-92D8-89175189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42" y="1219829"/>
            <a:ext cx="5300847" cy="372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122502" y="458196"/>
            <a:ext cx="8749145" cy="6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Funcion para </a:t>
            </a:r>
            <a:r>
              <a:rPr lang="en" sz="2800" dirty="0">
                <a:solidFill>
                  <a:schemeClr val="accent4"/>
                </a:solidFill>
              </a:rPr>
              <a:t>Verificar Numero de Tarjeta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2669524B-29FD-42C4-8C73-2B707FFDB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7"/>
          <a:stretch/>
        </p:blipFill>
        <p:spPr>
          <a:xfrm>
            <a:off x="2128840" y="1254859"/>
            <a:ext cx="4583889" cy="33951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122502" y="458196"/>
            <a:ext cx="8749145" cy="6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Funcion para </a:t>
            </a:r>
            <a:r>
              <a:rPr lang="en" sz="2800" dirty="0">
                <a:solidFill>
                  <a:schemeClr val="accent4"/>
                </a:solidFill>
              </a:rPr>
              <a:t>Verificar NIP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" name="Marcador de contenido 4">
            <a:extLst>
              <a:ext uri="{FF2B5EF4-FFF2-40B4-BE49-F238E27FC236}">
                <a16:creationId xmlns:a16="http://schemas.microsoft.com/office/drawing/2014/main" id="{A32FFDD7-CEBA-4B7F-8A7A-7783929D1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9"/>
          <a:stretch/>
        </p:blipFill>
        <p:spPr>
          <a:xfrm>
            <a:off x="2187444" y="1333323"/>
            <a:ext cx="4587413" cy="3495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558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122502" y="458196"/>
            <a:ext cx="8749145" cy="6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Funcion para </a:t>
            </a:r>
            <a:r>
              <a:rPr lang="en" sz="2800" dirty="0">
                <a:solidFill>
                  <a:schemeClr val="accent4"/>
                </a:solidFill>
              </a:rPr>
              <a:t>Retirar Dinero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" name="Marcador de contenido 4">
            <a:extLst>
              <a:ext uri="{FF2B5EF4-FFF2-40B4-BE49-F238E27FC236}">
                <a16:creationId xmlns:a16="http://schemas.microsoft.com/office/drawing/2014/main" id="{1EC4A3ED-B9AE-4D4D-BC67-1F93070F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11" y="1226591"/>
            <a:ext cx="5633496" cy="3602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82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122502" y="458196"/>
            <a:ext cx="8749145" cy="6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Funcion para </a:t>
            </a:r>
            <a:r>
              <a:rPr lang="en" sz="2800" dirty="0">
                <a:solidFill>
                  <a:schemeClr val="accent4"/>
                </a:solidFill>
              </a:rPr>
              <a:t>Donar una Cantidad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207283" y="126942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32017" y="344023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" name="Marcador de contenido 4">
            <a:extLst>
              <a:ext uri="{FF2B5EF4-FFF2-40B4-BE49-F238E27FC236}">
                <a16:creationId xmlns:a16="http://schemas.microsoft.com/office/drawing/2014/main" id="{85752C22-56D7-48E3-9735-71D01164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72" y="1196099"/>
            <a:ext cx="3315106" cy="348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83754820-0082-4FD1-BF18-C0909A56D2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7"/>
          <a:stretch/>
        </p:blipFill>
        <p:spPr>
          <a:xfrm>
            <a:off x="4068993" y="1364287"/>
            <a:ext cx="4905839" cy="207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122502" y="458196"/>
            <a:ext cx="8749145" cy="6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Funcion para </a:t>
            </a:r>
            <a:r>
              <a:rPr lang="en" sz="2800" dirty="0">
                <a:solidFill>
                  <a:schemeClr val="accent4"/>
                </a:solidFill>
              </a:rPr>
              <a:t>Imprimir el Ticket</a:t>
            </a:r>
            <a:endParaRPr sz="2800" dirty="0">
              <a:solidFill>
                <a:schemeClr val="accent4"/>
              </a:solidFill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" name="Marcador de contenido 8">
            <a:extLst>
              <a:ext uri="{FF2B5EF4-FFF2-40B4-BE49-F238E27FC236}">
                <a16:creationId xmlns:a16="http://schemas.microsoft.com/office/drawing/2014/main" id="{8E2BDE79-9A69-43EA-AD5A-D99F5922F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654" y="1226562"/>
            <a:ext cx="4439498" cy="3678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1006142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Presentación en pantalla (16:9)</PresentationFormat>
  <Paragraphs>58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Source Code Pro</vt:lpstr>
      <vt:lpstr>Anaheim</vt:lpstr>
      <vt:lpstr>Arial</vt:lpstr>
      <vt:lpstr>Fira Code</vt:lpstr>
      <vt:lpstr>Comfortaa</vt:lpstr>
      <vt:lpstr>Source Code Pro Medium</vt:lpstr>
      <vt:lpstr>Bebas Neue</vt:lpstr>
      <vt:lpstr>Nunito Light</vt:lpstr>
      <vt:lpstr>Introduction to Java Programming for High School by Slidesgo</vt:lpstr>
      <vt:lpstr>Código Seguro,  Transacciones Seguras:      Desarrollo de un      Cajero en C</vt:lpstr>
      <vt:lpstr>   Objetivos a realizar</vt:lpstr>
      <vt:lpstr>Conocimientos Aplicados</vt:lpstr>
      <vt:lpstr>Diagrama de Flujo</vt:lpstr>
      <vt:lpstr>Funcion para Verificar Numero de Tarjeta</vt:lpstr>
      <vt:lpstr>Funcion para Verificar NIP</vt:lpstr>
      <vt:lpstr>Funcion para Retirar Dinero</vt:lpstr>
      <vt:lpstr>Funcion para Donar una Cantidad</vt:lpstr>
      <vt:lpstr>Funcion para Imprimir el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 Seguro,  Transacciones Seguras:      Desarrollo de un      Cajero en C</dc:title>
  <cp:lastModifiedBy>magicsenpai6@gmail.com</cp:lastModifiedBy>
  <cp:revision>1</cp:revision>
  <dcterms:modified xsi:type="dcterms:W3CDTF">2024-05-01T06:45:19Z</dcterms:modified>
</cp:coreProperties>
</file>