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EAEB4-B8B2-4893-BC46-9F088EB1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066FD5-ED87-4B36-90DF-C12DE919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D13C6-630B-4D02-9A40-91B9C516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4A6F9-3B50-4DEC-9977-387BF2E4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A981E-16B6-43C9-A903-8FE09932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7E050-B0D1-4828-8EC6-715A4734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2B066-2306-4793-B63B-F08FA88C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837CD-B3C9-4D68-BD76-6EE94D0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571DA-D869-48EF-AC92-F57F41AE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C045E-D659-49F7-AB18-74325CF5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F693F0-187A-4DF2-B69C-3FE379B5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F0CDC4-4A86-40EB-86EB-215C1EB5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07111-DE6B-48BE-AB92-0D0C3651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02CCE-EDF3-4217-8305-4074AA8E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DD6AF-2195-4E19-909E-F434D570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7DA63-660B-419E-9BDB-0FD102F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57AE8-E2D0-447A-8E9B-F87C79C2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E3EE74-E024-40CC-AF18-17CEF2C9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9461C-B0B0-45D6-A643-7190E8E4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82040-2AE6-4A2A-B3E5-2F3CFCA8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BB6BD-ADCD-40BA-8AC3-755FAD81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731E8E-236D-4F22-BD34-92CBAE8C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B9751-B5F3-4B57-8ACC-A4559708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58F19-03ED-460D-89DD-F0E550A6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7D7954-0E6A-49D3-A5B7-75BB6947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22997-89C4-4076-9095-8F1A0825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8F70C-017F-4F9D-BB9B-7AF8A35C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C0A140-043A-4837-A5EB-A161106B4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314E70-DEB7-426D-9157-BEDB279C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0F5B8F-A440-4D00-AC6E-A37EA3C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DC29C2-A926-40F5-9E6E-641D3F1F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880A6-C024-4FDB-A624-8E5315BC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D80B4-54D5-448C-94E9-6190FA58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46E784-F51D-4F15-8993-332E15B0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C2AB2A-068F-4BC2-812F-446439DF7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7F03A9-544E-4C58-AF6F-746B0F31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223D11-BE7B-4420-9840-42B97586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2F6759-FE49-47FB-B7B0-1325B40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6E2CA8-4B0C-4813-98C9-A1FA2597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6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88E02-704D-4828-97DD-C343350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D07FB6-9C76-4AD9-AAF8-8850A1FB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252722-2491-4876-940D-EE62781A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BF9C4A-591C-4399-888E-8812C28A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3B5B34-FA13-4498-80E9-6AD3F353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4153A4-D44B-4AD2-BF46-01EDA4B6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F9DFE-9640-4169-BE5C-1DF81953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4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FD7DB-0AD0-4842-AF6B-986B74D5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3AD10-2945-49CA-9436-FCF869AC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B75A48-C8C6-49C0-AE44-7C2AA809C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4CAA63-10D3-495A-B05B-DD1FB708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80ED5-82D8-49FB-956E-A525114E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EBFB7-9184-4B34-B596-708A4FA5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9606D-F019-48F2-9498-D05A9E14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991BA7-8EEA-4ED5-8B1A-34438FC1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2D0869-A3AA-4C01-8B2B-B122FF5B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B1CCC9-C3F3-42B2-84AC-B4236AE2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AAEFF8-F4BE-4D43-BF49-B726AE7A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466AAD-38CB-4E5D-8EF7-04A0E476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0CA6EC-FFE5-4F52-A442-98E59C4B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75155-36F9-468B-AC50-87673D9E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EA7F0-529F-40C5-93DB-537EF2ED9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A715-F297-4399-B044-0FA08EB3428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0B324-D29F-4977-8C1C-409315076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955DF-70AD-4DA5-AD69-3CB8845D7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0E0540A-4CA5-456D-92E4-33C942516A4E}"/>
              </a:ext>
            </a:extLst>
          </p:cNvPr>
          <p:cNvSpPr/>
          <p:nvPr/>
        </p:nvSpPr>
        <p:spPr>
          <a:xfrm>
            <a:off x="6917247" y="594644"/>
            <a:ext cx="2360645" cy="1287625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oimModel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0C993CE-D521-4E7E-96D3-2806F77A4F58}"/>
              </a:ext>
            </a:extLst>
          </p:cNvPr>
          <p:cNvSpPr/>
          <p:nvPr/>
        </p:nvSpPr>
        <p:spPr>
          <a:xfrm>
            <a:off x="3955134" y="628327"/>
            <a:ext cx="2360645" cy="128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oimData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919AF32-92BD-4F4E-B824-BDD5A508F34D}"/>
              </a:ext>
            </a:extLst>
          </p:cNvPr>
          <p:cNvSpPr/>
          <p:nvPr/>
        </p:nvSpPr>
        <p:spPr>
          <a:xfrm>
            <a:off x="5773251" y="3019553"/>
            <a:ext cx="2360645" cy="128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oimSimulator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A8225C1-43E5-4121-AA49-1CDE9717A47E}"/>
              </a:ext>
            </a:extLst>
          </p:cNvPr>
          <p:cNvSpPr/>
          <p:nvPr/>
        </p:nvSpPr>
        <p:spPr>
          <a:xfrm rot="20910060">
            <a:off x="2677311" y="1631712"/>
            <a:ext cx="2422723" cy="10308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oimDataFilter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C40E2CE-0EAE-4AF3-9BCD-6D4BE8F6DB13}"/>
              </a:ext>
            </a:extLst>
          </p:cNvPr>
          <p:cNvSpPr/>
          <p:nvPr/>
        </p:nvSpPr>
        <p:spPr>
          <a:xfrm>
            <a:off x="5889629" y="4798786"/>
            <a:ext cx="2360645" cy="128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oimFitter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57A623-E5A4-4F0A-8180-747B8FAD4399}"/>
              </a:ext>
            </a:extLst>
          </p:cNvPr>
          <p:cNvSpPr/>
          <p:nvPr/>
        </p:nvSpPr>
        <p:spPr>
          <a:xfrm rot="20975853">
            <a:off x="8667942" y="427150"/>
            <a:ext cx="1997654" cy="4410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oimComponent</a:t>
            </a:r>
            <a:endParaRPr lang="en-US" sz="12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EB99C4-1F59-4F1A-BF73-AA3C881BD435}"/>
              </a:ext>
            </a:extLst>
          </p:cNvPr>
          <p:cNvSpPr/>
          <p:nvPr/>
        </p:nvSpPr>
        <p:spPr>
          <a:xfrm>
            <a:off x="8687699" y="862645"/>
            <a:ext cx="1997654" cy="4410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oimComponent</a:t>
            </a:r>
            <a:endParaRPr lang="en-US" sz="12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93E793B-BF7B-451F-9FDD-FF119E259C31}"/>
              </a:ext>
            </a:extLst>
          </p:cNvPr>
          <p:cNvSpPr/>
          <p:nvPr/>
        </p:nvSpPr>
        <p:spPr>
          <a:xfrm rot="320529">
            <a:off x="8781475" y="1314605"/>
            <a:ext cx="1997654" cy="4410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oimComponent</a:t>
            </a:r>
            <a:endParaRPr lang="en-US" sz="12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DE766CF-FDB3-4215-8B96-6D7479CFF304}"/>
              </a:ext>
            </a:extLst>
          </p:cNvPr>
          <p:cNvSpPr/>
          <p:nvPr/>
        </p:nvSpPr>
        <p:spPr>
          <a:xfrm>
            <a:off x="641823" y="2092216"/>
            <a:ext cx="2421775" cy="3403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oimFilterComponent</a:t>
            </a:r>
            <a:endParaRPr lang="fr-FR" sz="1200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E1F15A7-F8F9-44AB-8CEC-8ABCF614D3E9}"/>
              </a:ext>
            </a:extLst>
          </p:cNvPr>
          <p:cNvSpPr/>
          <p:nvPr/>
        </p:nvSpPr>
        <p:spPr>
          <a:xfrm rot="21264969">
            <a:off x="853501" y="2452485"/>
            <a:ext cx="2421775" cy="3403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oimFilterComponent</a:t>
            </a:r>
            <a:endParaRPr lang="fr-FR" sz="1200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20F9A9A-78D7-4FBF-A6B6-F8A9FF2A01CC}"/>
              </a:ext>
            </a:extLst>
          </p:cNvPr>
          <p:cNvSpPr/>
          <p:nvPr/>
        </p:nvSpPr>
        <p:spPr>
          <a:xfrm rot="20797526">
            <a:off x="1066870" y="2770221"/>
            <a:ext cx="2421775" cy="3403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oimFilterComponent</a:t>
            </a:r>
            <a:endParaRPr lang="fr-FR" sz="12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9725351-B81C-46CD-BFD6-5A028F19F6CC}"/>
              </a:ext>
            </a:extLst>
          </p:cNvPr>
          <p:cNvSpPr/>
          <p:nvPr/>
        </p:nvSpPr>
        <p:spPr>
          <a:xfrm rot="20675642">
            <a:off x="7917284" y="3104112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Simulated</a:t>
            </a:r>
            <a:r>
              <a:rPr lang="fr-FR" sz="1200" dirty="0"/>
              <a:t> Data</a:t>
            </a:r>
            <a:endParaRPr lang="en-US" sz="12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FAE3FE3-0EF6-459E-BEEC-09E957CAE7F5}"/>
              </a:ext>
            </a:extLst>
          </p:cNvPr>
          <p:cNvSpPr/>
          <p:nvPr/>
        </p:nvSpPr>
        <p:spPr>
          <a:xfrm>
            <a:off x="7956730" y="3565899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Data/Model </a:t>
            </a:r>
            <a:r>
              <a:rPr lang="el-GR" sz="1200" dirty="0"/>
              <a:t>χ</a:t>
            </a:r>
            <a:r>
              <a:rPr lang="fr-FR" sz="1200" dirty="0"/>
              <a:t>²</a:t>
            </a:r>
            <a:endParaRPr lang="en-US" sz="12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ECCCAA9-6387-43B5-B75A-22109A69944D}"/>
              </a:ext>
            </a:extLst>
          </p:cNvPr>
          <p:cNvSpPr/>
          <p:nvPr/>
        </p:nvSpPr>
        <p:spPr>
          <a:xfrm>
            <a:off x="5072297" y="5865868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Best model + </a:t>
            </a:r>
            <a:r>
              <a:rPr lang="fr-FR" sz="1200" dirty="0" err="1"/>
              <a:t>uncertainties</a:t>
            </a:r>
            <a:endParaRPr lang="en-US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DD947FE-8AEB-431E-AACE-84A6A07DE7D0}"/>
              </a:ext>
            </a:extLst>
          </p:cNvPr>
          <p:cNvSpPr/>
          <p:nvPr/>
        </p:nvSpPr>
        <p:spPr>
          <a:xfrm rot="653080">
            <a:off x="7827709" y="3966214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Data/Model plots</a:t>
            </a:r>
            <a:endParaRPr lang="en-US" sz="1200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A945BD-BD29-4CF5-BB4D-C103C59C5A48}"/>
              </a:ext>
            </a:extLst>
          </p:cNvPr>
          <p:cNvSpPr/>
          <p:nvPr/>
        </p:nvSpPr>
        <p:spPr>
          <a:xfrm rot="1077266">
            <a:off x="2297100" y="417153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Oifits</a:t>
            </a:r>
            <a:r>
              <a:rPr lang="fr-FR" sz="1200" dirty="0"/>
              <a:t> file</a:t>
            </a:r>
            <a:endParaRPr lang="en-US" sz="12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BACFBA4-D73D-4E1C-ADBF-1AA4BB79130A}"/>
              </a:ext>
            </a:extLst>
          </p:cNvPr>
          <p:cNvSpPr/>
          <p:nvPr/>
        </p:nvSpPr>
        <p:spPr>
          <a:xfrm>
            <a:off x="2333981" y="3429000"/>
            <a:ext cx="2360645" cy="1287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oimUtils</a:t>
            </a:r>
            <a:endParaRPr lang="en-US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9554D4C-0A19-4018-9AB0-12DA159A193C}"/>
              </a:ext>
            </a:extLst>
          </p:cNvPr>
          <p:cNvSpPr/>
          <p:nvPr/>
        </p:nvSpPr>
        <p:spPr>
          <a:xfrm>
            <a:off x="2332683" y="4854006"/>
            <a:ext cx="2360645" cy="1287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oimPlots</a:t>
            </a:r>
            <a:endParaRPr lang="en-US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798CA12-74FB-490E-8183-EC55BA52DA3D}"/>
              </a:ext>
            </a:extLst>
          </p:cNvPr>
          <p:cNvSpPr/>
          <p:nvPr/>
        </p:nvSpPr>
        <p:spPr>
          <a:xfrm>
            <a:off x="7135069" y="5865868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Fitting</a:t>
            </a:r>
            <a:r>
              <a:rPr lang="fr-FR" sz="1200" dirty="0"/>
              <a:t> process </a:t>
            </a:r>
          </a:p>
          <a:p>
            <a:pPr algn="ctr"/>
            <a:r>
              <a:rPr lang="fr-FR" sz="1200" dirty="0"/>
              <a:t>and </a:t>
            </a:r>
            <a:r>
              <a:rPr lang="fr-FR" sz="1200" dirty="0" err="1"/>
              <a:t>results</a:t>
            </a:r>
            <a:r>
              <a:rPr lang="fr-FR" sz="1200" dirty="0"/>
              <a:t> plots</a:t>
            </a:r>
            <a:endParaRPr lang="en-US" sz="1200" dirty="0"/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02527DB3-129F-46C6-938D-1D095742A131}"/>
              </a:ext>
            </a:extLst>
          </p:cNvPr>
          <p:cNvSpPr/>
          <p:nvPr/>
        </p:nvSpPr>
        <p:spPr>
          <a:xfrm rot="1242181">
            <a:off x="7084043" y="1748544"/>
            <a:ext cx="368985" cy="1301150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059F50F-A67A-4767-A10B-3866878AF357}"/>
              </a:ext>
            </a:extLst>
          </p:cNvPr>
          <p:cNvSpPr/>
          <p:nvPr/>
        </p:nvSpPr>
        <p:spPr>
          <a:xfrm rot="19606687">
            <a:off x="5771242" y="1702528"/>
            <a:ext cx="368985" cy="1594295"/>
          </a:xfrm>
          <a:prstGeom prst="downArrow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D344454F-6A06-4A55-A3C2-F1304F8E043F}"/>
              </a:ext>
            </a:extLst>
          </p:cNvPr>
          <p:cNvSpPr/>
          <p:nvPr/>
        </p:nvSpPr>
        <p:spPr>
          <a:xfrm>
            <a:off x="6747900" y="4273331"/>
            <a:ext cx="368985" cy="525455"/>
          </a:xfrm>
          <a:prstGeom prst="downArrow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159A954-8F1A-4B9D-B939-854DF5870546}"/>
              </a:ext>
            </a:extLst>
          </p:cNvPr>
          <p:cNvSpPr/>
          <p:nvPr/>
        </p:nvSpPr>
        <p:spPr>
          <a:xfrm>
            <a:off x="9763339" y="4584738"/>
            <a:ext cx="599768" cy="300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4FA2F00-D8B7-4730-823C-C4C4A224DECC}"/>
              </a:ext>
            </a:extLst>
          </p:cNvPr>
          <p:cNvSpPr/>
          <p:nvPr/>
        </p:nvSpPr>
        <p:spPr>
          <a:xfrm>
            <a:off x="9763339" y="4951403"/>
            <a:ext cx="599768" cy="3001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1ADFED2-C015-49D7-AE97-7A95F4C31058}"/>
              </a:ext>
            </a:extLst>
          </p:cNvPr>
          <p:cNvSpPr/>
          <p:nvPr/>
        </p:nvSpPr>
        <p:spPr>
          <a:xfrm>
            <a:off x="9763339" y="5312592"/>
            <a:ext cx="599768" cy="3001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8E39FC0-7BA2-46C1-A0D8-A80743C01EB7}"/>
              </a:ext>
            </a:extLst>
          </p:cNvPr>
          <p:cNvSpPr/>
          <p:nvPr/>
        </p:nvSpPr>
        <p:spPr>
          <a:xfrm>
            <a:off x="9763339" y="5673781"/>
            <a:ext cx="599768" cy="3001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C3872ED-3592-432A-A926-C7287CD42EBC}"/>
              </a:ext>
            </a:extLst>
          </p:cNvPr>
          <p:cNvSpPr txBox="1"/>
          <p:nvPr/>
        </p:nvSpPr>
        <p:spPr>
          <a:xfrm>
            <a:off x="10335840" y="450738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Main modules</a:t>
            </a:r>
            <a:endParaRPr lang="en-US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0734AA8-9677-4B01-BE1A-4708E8CF21CA}"/>
              </a:ext>
            </a:extLst>
          </p:cNvPr>
          <p:cNvSpPr txBox="1"/>
          <p:nvPr/>
        </p:nvSpPr>
        <p:spPr>
          <a:xfrm>
            <a:off x="10349474" y="4876720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Optional</a:t>
            </a:r>
            <a:r>
              <a:rPr lang="fr-FR" dirty="0"/>
              <a:t> modules</a:t>
            </a:r>
            <a:endParaRPr lang="en-US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1E627C0-CD8D-4440-995C-BB3AB7E81BBF}"/>
              </a:ext>
            </a:extLst>
          </p:cNvPr>
          <p:cNvSpPr txBox="1"/>
          <p:nvPr/>
        </p:nvSpPr>
        <p:spPr>
          <a:xfrm>
            <a:off x="10363107" y="52698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Inputs</a:t>
            </a:r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381568F-1694-4C90-A36F-29B9498B7156}"/>
              </a:ext>
            </a:extLst>
          </p:cNvPr>
          <p:cNvSpPr txBox="1"/>
          <p:nvPr/>
        </p:nvSpPr>
        <p:spPr>
          <a:xfrm>
            <a:off x="10363107" y="561280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Outputs</a:t>
            </a:r>
            <a:endParaRPr lang="en-US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3FCDE78-7BF5-4CB3-A0DD-0A5E11A82701}"/>
              </a:ext>
            </a:extLst>
          </p:cNvPr>
          <p:cNvSpPr/>
          <p:nvPr/>
        </p:nvSpPr>
        <p:spPr>
          <a:xfrm rot="20618223">
            <a:off x="10176321" y="127876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A532EA80-981C-4540-BABC-392C79A305D3}"/>
              </a:ext>
            </a:extLst>
          </p:cNvPr>
          <p:cNvSpPr/>
          <p:nvPr/>
        </p:nvSpPr>
        <p:spPr>
          <a:xfrm rot="21006644">
            <a:off x="10263694" y="294769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2D07E41-59D1-490A-BEDA-47936CACD177}"/>
              </a:ext>
            </a:extLst>
          </p:cNvPr>
          <p:cNvSpPr/>
          <p:nvPr/>
        </p:nvSpPr>
        <p:spPr>
          <a:xfrm rot="21064992">
            <a:off x="10535772" y="842744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B3D8856-2C06-4F97-A8B6-3722663A14C1}"/>
              </a:ext>
            </a:extLst>
          </p:cNvPr>
          <p:cNvSpPr/>
          <p:nvPr/>
        </p:nvSpPr>
        <p:spPr>
          <a:xfrm>
            <a:off x="10519799" y="984071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9B5019A-05EB-43ED-A1E4-B8CDA8FCB83A}"/>
              </a:ext>
            </a:extLst>
          </p:cNvPr>
          <p:cNvSpPr/>
          <p:nvPr/>
        </p:nvSpPr>
        <p:spPr>
          <a:xfrm rot="21415788">
            <a:off x="10511579" y="1431134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32F3C54-A47E-4184-85D6-609C243524B0}"/>
              </a:ext>
            </a:extLst>
          </p:cNvPr>
          <p:cNvSpPr/>
          <p:nvPr/>
        </p:nvSpPr>
        <p:spPr>
          <a:xfrm>
            <a:off x="10318595" y="469240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47125F3-3AEB-4BEE-935A-0DE8A0AEC39A}"/>
              </a:ext>
            </a:extLst>
          </p:cNvPr>
          <p:cNvSpPr/>
          <p:nvPr/>
        </p:nvSpPr>
        <p:spPr>
          <a:xfrm rot="439332">
            <a:off x="10519799" y="1659199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B0D8064-C48E-4BA6-BEF4-E3939A641819}"/>
              </a:ext>
            </a:extLst>
          </p:cNvPr>
          <p:cNvSpPr/>
          <p:nvPr/>
        </p:nvSpPr>
        <p:spPr>
          <a:xfrm rot="1043045">
            <a:off x="10358947" y="1787577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33E07C0-8CAD-4927-B386-1AE424165F7C}"/>
              </a:ext>
            </a:extLst>
          </p:cNvPr>
          <p:cNvSpPr/>
          <p:nvPr/>
        </p:nvSpPr>
        <p:spPr>
          <a:xfrm rot="530789">
            <a:off x="10578190" y="1154137"/>
            <a:ext cx="1482974" cy="240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oimParam</a:t>
            </a:r>
            <a:endParaRPr lang="en-US" sz="1200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E83E95B-A86B-4A6A-BE2C-4E4C19AAE4D8}"/>
              </a:ext>
            </a:extLst>
          </p:cNvPr>
          <p:cNvSpPr/>
          <p:nvPr/>
        </p:nvSpPr>
        <p:spPr>
          <a:xfrm rot="821017">
            <a:off x="2179563" y="698391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Oifits</a:t>
            </a:r>
            <a:r>
              <a:rPr lang="fr-FR" sz="1200" dirty="0"/>
              <a:t> file</a:t>
            </a:r>
            <a:endParaRPr lang="en-US" sz="12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F6C239-49C6-481F-B84F-D0EABFFF33C2}"/>
              </a:ext>
            </a:extLst>
          </p:cNvPr>
          <p:cNvSpPr/>
          <p:nvPr/>
        </p:nvSpPr>
        <p:spPr>
          <a:xfrm>
            <a:off x="2113868" y="1009799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Oifits</a:t>
            </a:r>
            <a:r>
              <a:rPr lang="fr-FR" sz="1200" dirty="0"/>
              <a:t> file</a:t>
            </a:r>
            <a:endParaRPr lang="en-US" sz="1200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9FD56E-23DA-4AA9-8976-3632DF925117}"/>
              </a:ext>
            </a:extLst>
          </p:cNvPr>
          <p:cNvSpPr/>
          <p:nvPr/>
        </p:nvSpPr>
        <p:spPr>
          <a:xfrm rot="20801374">
            <a:off x="2138370" y="1327139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Flux (ascii, </a:t>
            </a:r>
            <a:r>
              <a:rPr lang="fr-FR" sz="1200" dirty="0" err="1"/>
              <a:t>fits</a:t>
            </a:r>
            <a:r>
              <a:rPr lang="fr-FR" sz="1200" dirty="0"/>
              <a:t>…)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5791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Office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Meilland</dc:creator>
  <cp:lastModifiedBy>Anthony Meilland</cp:lastModifiedBy>
  <cp:revision>4</cp:revision>
  <dcterms:created xsi:type="dcterms:W3CDTF">2022-09-22T08:50:05Z</dcterms:created>
  <dcterms:modified xsi:type="dcterms:W3CDTF">2022-11-14T11:25:54Z</dcterms:modified>
</cp:coreProperties>
</file>