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7" r:id="rId4"/>
    <p:sldId id="261" r:id="rId5"/>
    <p:sldId id="262" r:id="rId6"/>
    <p:sldId id="260" r:id="rId7"/>
    <p:sldId id="259" r:id="rId8"/>
    <p:sldId id="272" r:id="rId9"/>
    <p:sldId id="258" r:id="rId10"/>
    <p:sldId id="264" r:id="rId11"/>
    <p:sldId id="263" r:id="rId12"/>
    <p:sldId id="266" r:id="rId13"/>
    <p:sldId id="265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401EF1-9B20-4D49-84BE-98299DEC3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F2BA908-24B6-48A2-B9DE-0A0D0359A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58375F-450D-461D-BA90-D35A66B0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32FB-2564-4393-8453-3AEBC7E50193}" type="datetimeFigureOut">
              <a:rPr lang="fr-FR" smtClean="0"/>
              <a:t>28/12/2022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4BD8D1-5980-4E44-BD98-F15B9A3B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CE8B8-A677-4291-817B-09963273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C94-20FC-4A36-8740-06BF9CB21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99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5E32F0-C02F-4BDD-B4CE-FAC66D353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C1F16D-290D-4B27-8B9D-A80BC19FD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877155-2067-4E7E-A54F-32D015B9E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32FB-2564-4393-8453-3AEBC7E50193}" type="datetimeFigureOut">
              <a:rPr lang="fr-FR" smtClean="0"/>
              <a:t>28/12/2022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6AB981-5494-4443-92A2-B5488EAF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4D4BA9-06CC-46D3-8667-D504A73F2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C94-20FC-4A36-8740-06BF9CB21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0391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416C651-6713-475F-9C2F-B6B5C6B8CD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54FB48F-5033-425F-9E73-799AD23B9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1B6A5F-D9DD-4E15-9DD3-9DE1E214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32FB-2564-4393-8453-3AEBC7E50193}" type="datetimeFigureOut">
              <a:rPr lang="fr-FR" smtClean="0"/>
              <a:t>28/12/2022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7E49E6-605C-4B91-B6A3-FC6F08D0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2CDF4A-80E1-4D4D-918D-D9FE915C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C94-20FC-4A36-8740-06BF9CB21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897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B99C8C-166A-4D90-86D4-6265F0EF7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D173B4-E088-403E-861C-ADD9EBBB4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3F9F0F-AC55-4A7F-8C6E-4640E3A0A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32FB-2564-4393-8453-3AEBC7E50193}" type="datetimeFigureOut">
              <a:rPr lang="fr-FR" smtClean="0"/>
              <a:t>28/12/2022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9D526E-109E-4661-9768-C3DF3C0EA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8BBB73-D353-4700-8C95-DC4F3E7E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C94-20FC-4A36-8740-06BF9CB21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239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0D2566-2BEB-4B7B-89CA-011E7697E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1A1F06-79FE-4FAD-B95E-992B22733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A0F519-264C-48E8-AD3A-3692EB24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32FB-2564-4393-8453-3AEBC7E50193}" type="datetimeFigureOut">
              <a:rPr lang="fr-FR" smtClean="0"/>
              <a:t>28/12/2022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1E2DA5-B947-4EF8-B53E-29B4956C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EA2C72-081A-4538-9642-12BE2EF6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C94-20FC-4A36-8740-06BF9CB21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211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C184D4-1DCC-438B-A222-1FC67369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A149F4-2A47-449C-9B07-D780B17B1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D6ED49-3FE5-4B8E-8577-3BF6A4A09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65E2D9-CBA0-428A-B271-1196B60B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32FB-2564-4393-8453-3AEBC7E50193}" type="datetimeFigureOut">
              <a:rPr lang="fr-FR" smtClean="0"/>
              <a:t>28/12/2022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DB9030E-EC73-48C3-AF13-51BB9F37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1E19208-8A99-41CA-BAB4-2C2AD05E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C94-20FC-4A36-8740-06BF9CB21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71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B28890-F5D1-45C0-A5F2-F0B55EECB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E3CD58-340B-479C-B841-9DC289590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15ADAEE-E5B0-4E65-A614-D655C53FB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E715615-0139-4ED8-9BC0-C9FB7A68F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3E26C5B-7805-48C5-8CAE-8CBB1BED5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5572A15-9860-4FCB-A48C-F08A378CA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32FB-2564-4393-8453-3AEBC7E50193}" type="datetimeFigureOut">
              <a:rPr lang="fr-FR" smtClean="0"/>
              <a:t>28/12/2022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03857AF-FE0D-4114-9012-D3740619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A213ED7-0AE3-4749-93A2-1F52D197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C94-20FC-4A36-8740-06BF9CB21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368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4FC90-6DC7-4FDB-88AC-28D43E7A0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C2B5DA3-166D-4E02-829A-55A053F63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32FB-2564-4393-8453-3AEBC7E50193}" type="datetimeFigureOut">
              <a:rPr lang="fr-FR" smtClean="0"/>
              <a:t>28/12/2022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0B237A-22E1-491B-B3BB-0B529B42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C1B15F-6F4F-402A-A43D-15B258AE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C94-20FC-4A36-8740-06BF9CB21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30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A354805-D873-4BAE-8145-EAB63B20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32FB-2564-4393-8453-3AEBC7E50193}" type="datetimeFigureOut">
              <a:rPr lang="fr-FR" smtClean="0"/>
              <a:t>28/12/2022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7A45744-5A9B-4EA8-8D24-591D6B7D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12BF041-4F4C-4A9C-8AD2-702EE1748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C94-20FC-4A36-8740-06BF9CB21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694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CF9FE9-0A4E-4D0A-9BD4-E8F92EBD8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57D97C-5F73-4B0C-987D-423067400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76D0F2-F755-4B7B-8976-9BFFA1550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0DF7EA-A2BC-4A7F-AA16-BE9C6409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32FB-2564-4393-8453-3AEBC7E50193}" type="datetimeFigureOut">
              <a:rPr lang="fr-FR" smtClean="0"/>
              <a:t>28/12/2022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4C44A4-9F91-493C-A41D-48D597A96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41D400-5E68-45B1-84A8-A83E2CA1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C94-20FC-4A36-8740-06BF9CB21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75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8410DD-8D2F-45EF-AC67-01B9039C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11FF8B-0BC3-40B4-B2C4-4763AC78B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0A376D-0D19-4DD1-B9E7-8138132567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5CA99FF-DC42-4670-B5B5-81A850AB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32FB-2564-4393-8453-3AEBC7E50193}" type="datetimeFigureOut">
              <a:rPr lang="fr-FR" smtClean="0"/>
              <a:t>28/12/2022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48FE9D-0C73-479C-A19F-5CB856BE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2C3CD6-FBCA-4650-8DFE-CE148796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DDAC94-20FC-4A36-8740-06BF9CB21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3608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B5E735A-C4DD-44EC-8256-37CE3FFB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7AD0CA-B2FD-4977-BF95-EA633832D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C99F8B-A194-46AF-A71D-82D7C8C7A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E32FB-2564-4393-8453-3AEBC7E50193}" type="datetimeFigureOut">
              <a:rPr lang="fr-FR" smtClean="0"/>
              <a:t>28/12/2022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B4D0A8-159A-4A18-9DA3-DB247E01E7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0E42DB-CDB7-4838-BB92-5D229B22F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DAC94-20FC-4A36-8740-06BF9CB21D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975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3EA46-EFCB-4E65-9357-79E9E31D67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imagenette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7542A9-25E7-45D3-8899-34086838CC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919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0B67755-952F-48DC-A8EF-351A9A4A3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AE8BB5C-AF48-4B23-9A29-0AD77FBA4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68" y="0"/>
            <a:ext cx="9625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96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74ADD16-CDF1-49C2-8495-459E230DF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8" y="0"/>
            <a:ext cx="9625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27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7C23B-63B8-4605-952D-8ED0CCAB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Lambda total variation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AEFF7C-E768-41E6-9B00-903370EB6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7753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FD5F18-7F19-4683-A41B-5D5A2807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2696D3-E65B-4B57-BE40-422CD2DDE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8CED338-6064-4724-A111-5F9CD6175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8" y="0"/>
            <a:ext cx="9625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474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DDFB94-A872-4A0B-BC5E-B786A82B5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0D045B-D42E-4EFD-B07D-55DDE51D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92D734-6600-4F9D-9824-7D1FAF78E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8" y="0"/>
            <a:ext cx="9625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52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69EC21-C2F4-40EA-AAB5-E7A352D8B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2E5ACB-9EDC-4037-A25A-1B3F7CB45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3999C4C-3B1B-4646-980E-F1F21066D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8" y="0"/>
            <a:ext cx="9625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64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CEF90F-6F80-4920-A538-40A6C44A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B30CD9-8930-4347-BF80-80EF091EC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1D564E6-4EF1-4AE6-8AF9-AAB92EE1A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8" y="0"/>
            <a:ext cx="9625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76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C133BD-3FAA-4D34-A1F1-6BD3152C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DF822E-D311-443F-8409-91B0A012B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B85082-BDB0-4F96-9956-E15A527B1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8" y="0"/>
            <a:ext cx="9625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60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4F8EFD-EC5B-4159-B9F9-E77772EF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83260A-6203-4247-820F-8969E5B0C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A4D07FE-C01B-4A85-A85E-FC21E069E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8" y="0"/>
            <a:ext cx="9625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1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EC044BC-718A-4D0B-AF58-DB8A55529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8" y="0"/>
            <a:ext cx="9625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87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95270DAE-A355-477A-A52F-A43DCC24E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8" y="0"/>
            <a:ext cx="9625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8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6BBB1512-F2B4-4397-8548-B9FDDB669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8" y="0"/>
            <a:ext cx="9625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03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F29BC53E-3E7C-4147-8610-13CAD1F7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8" y="0"/>
            <a:ext cx="9625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22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448A6B7-ABEE-4B06-91F0-B3BB9A080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8" y="0"/>
            <a:ext cx="9625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1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8887FFC-F9E1-4A90-B91D-FE439EB75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68" y="0"/>
            <a:ext cx="9625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10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B2A45-857F-43AF-B992-346719F0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jetbot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DC9275-95B6-4252-BC83-97B46D257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907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0B67755-952F-48DC-A8EF-351A9A4A3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285875"/>
            <a:ext cx="7620000" cy="428625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2352F80-7599-4234-AEF3-3C2E9AF75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368" y="0"/>
            <a:ext cx="96252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888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</Words>
  <Application>Microsoft Office PowerPoint</Application>
  <PresentationFormat>Grand écran</PresentationFormat>
  <Paragraphs>3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imagenette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jetbot</vt:lpstr>
      <vt:lpstr>Présentation PowerPoint</vt:lpstr>
      <vt:lpstr>Présentation PowerPoint</vt:lpstr>
      <vt:lpstr>Présentation PowerPoint</vt:lpstr>
      <vt:lpstr>Lambda total variation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Alexis MOTET</dc:creator>
  <cp:lastModifiedBy>Alexis MOTET</cp:lastModifiedBy>
  <cp:revision>3</cp:revision>
  <dcterms:created xsi:type="dcterms:W3CDTF">2022-12-25T22:13:29Z</dcterms:created>
  <dcterms:modified xsi:type="dcterms:W3CDTF">2022-12-28T22:34:38Z</dcterms:modified>
</cp:coreProperties>
</file>