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40B2A-28A3-7AA2-28FE-B37972E27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B990FA-33F9-C566-4641-F308DAE9F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05C11-EEE5-6683-3457-9BF2EB8D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6160F-A3E7-7803-B53F-55067388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B1F2FA-B223-D908-72B0-751202AF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00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FA11F-C6AE-5BDE-7C84-C17F725D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ACA715-8D10-49EC-5EA3-8562CB1A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028F3-A944-2C88-E597-3BE6B703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D95655-CD83-9198-10B3-D8366028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B1DBE-40F3-D7C5-C2C8-F8917369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381A8A-6363-408F-54ED-652B66337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74C6B1-F5A3-E5BB-CFD0-EDB61E48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57C545-04E2-5105-2988-4D34EF48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B9986C-3ED2-E721-4A55-C9AD1239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E7C21-14E6-F621-DCD2-15DF5BA6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972DF-A006-05A5-4A80-0D03B92C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3642A-10EF-24DB-24AD-53C57133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56493-3DBC-0C8B-2ACC-60701170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189CF-BBD1-E887-2715-C35FFB24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6A402-821E-21B0-0024-80B68024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D4E9C-35E7-884B-6FEB-8DEE749D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901C12-A8C6-2389-AA53-18A51F5D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ACACE-0A18-D438-9477-40E9CDA4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DF62E-E3CD-8BB6-3E0C-709783C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A3186-0110-7610-6CDE-FA4DE16F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1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46A1E-02EB-CD6B-AD47-4D3308F7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F1AB8-26F2-77E8-2F59-E71CFDB76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586087-B9B9-231E-AEDF-E2F4F8EF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5C9942-E4B4-BE68-AC45-90A1B7CE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92CD2-5B1E-AD9A-92CB-A5854FB5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0BB034-280E-82B9-B3AC-DA4B35A7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20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B044F-685A-058E-4DBF-8561B1D9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73F077-CAC2-CC8A-0DBF-88C6BD18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61549B-7F86-6C92-F7DB-64EF5CD16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FD5253-2112-BF2F-280E-02B247611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62D54B-E9D4-8587-05AB-4C271C862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28D4CE-24C5-9DCB-5E1E-084317E7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108729-826B-83C0-B4BA-B65E29BA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994DA7-5833-244A-80C5-E876DD5A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17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5397-BE0A-C121-0051-53F6FEF2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EF5137-E09F-CFB1-7302-5C615352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5D56BC-A43B-9D27-DBC3-3936BF15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3B51AF-2492-82C7-CDA1-AB33F096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5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08EA6B-70BD-DF31-985F-93E31703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F618C2-1B8C-0B4F-6052-E638E0A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61D28-4157-DBFC-AAE2-E01715EC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40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262FD-F227-51C7-C776-21D7E5B8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D0D69-C782-37A4-A88C-709480E1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DFE7F-A6BA-F2CE-BEF9-22A85D82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D0467E-00A5-345E-1C92-DB12443A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63870C-9BA2-0FF3-7D38-856675EC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D986FD-2226-56D4-7524-EC2A7160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0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1AD2F-E8E6-F40C-1C2F-16B2112A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8EDBAF-A8E7-42E9-765E-4DAD5EB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4237BC-54F5-DCB0-3168-61406A59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403116-B83F-C2F1-D01E-E499188E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602A88-BF2B-3E25-0A8E-BF38D678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17C1FB-EA45-1EA8-57CE-EAC197C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67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FBF11A-BC49-C6EF-CA13-86244840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CD9834-4F49-B833-0B3C-CE3C20C6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3EEDD-C7B1-073D-F099-BB48B2271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00563-E279-4BBC-A592-97F15C7FDD56}" type="datetimeFigureOut">
              <a:rPr lang="fr-FR" smtClean="0"/>
              <a:t>19/11/2022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561F6-2759-835C-A19B-C43217452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E12B04-CFF3-1E47-B665-61FF648A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119F-6D67-402E-80B6-718A304DE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9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F03957B8-ADE3-E4B4-9A7F-685930BD4E52}"/>
              </a:ext>
            </a:extLst>
          </p:cNvPr>
          <p:cNvGrpSpPr/>
          <p:nvPr/>
        </p:nvGrpSpPr>
        <p:grpSpPr>
          <a:xfrm>
            <a:off x="1182756" y="149088"/>
            <a:ext cx="2696818" cy="2378765"/>
            <a:chOff x="2385391" y="586409"/>
            <a:chExt cx="2696818" cy="23787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79AB14-C4CE-5D0B-E02A-6B7E36C2444D}"/>
                </a:ext>
              </a:extLst>
            </p:cNvPr>
            <p:cNvSpPr/>
            <p:nvPr/>
          </p:nvSpPr>
          <p:spPr>
            <a:xfrm>
              <a:off x="2385391" y="586409"/>
              <a:ext cx="2087218" cy="1769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D3BA8-8E72-4FDD-E13D-B7F0C4532499}"/>
                </a:ext>
              </a:extLst>
            </p:cNvPr>
            <p:cNvSpPr/>
            <p:nvPr/>
          </p:nvSpPr>
          <p:spPr>
            <a:xfrm>
              <a:off x="2643809" y="7851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48ED6D-0242-2358-EBF7-03CCD7F1BF1F}"/>
                </a:ext>
              </a:extLst>
            </p:cNvPr>
            <p:cNvSpPr/>
            <p:nvPr/>
          </p:nvSpPr>
          <p:spPr>
            <a:xfrm>
              <a:off x="2537791" y="738809"/>
              <a:ext cx="2087218" cy="1769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A1B471-D194-B3CA-C19F-1F1197D2F4EA}"/>
                </a:ext>
              </a:extLst>
            </p:cNvPr>
            <p:cNvSpPr/>
            <p:nvPr/>
          </p:nvSpPr>
          <p:spPr>
            <a:xfrm>
              <a:off x="2796209" y="9375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0B7E1D-F4E5-240D-B76B-DCA46348D7C9}"/>
                </a:ext>
              </a:extLst>
            </p:cNvPr>
            <p:cNvSpPr/>
            <p:nvPr/>
          </p:nvSpPr>
          <p:spPr>
            <a:xfrm>
              <a:off x="2690191" y="891209"/>
              <a:ext cx="2087218" cy="1769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FC63C-981F-CB1C-E0DD-054F174705EE}"/>
                </a:ext>
              </a:extLst>
            </p:cNvPr>
            <p:cNvSpPr/>
            <p:nvPr/>
          </p:nvSpPr>
          <p:spPr>
            <a:xfrm>
              <a:off x="2948609" y="10899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3038F9-211B-466E-5861-59918CFCC802}"/>
                </a:ext>
              </a:extLst>
            </p:cNvPr>
            <p:cNvSpPr/>
            <p:nvPr/>
          </p:nvSpPr>
          <p:spPr>
            <a:xfrm>
              <a:off x="2842591" y="1043609"/>
              <a:ext cx="2087218" cy="1769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4B2A1D-461D-84DA-4C04-54CE39B40FAB}"/>
                </a:ext>
              </a:extLst>
            </p:cNvPr>
            <p:cNvSpPr/>
            <p:nvPr/>
          </p:nvSpPr>
          <p:spPr>
            <a:xfrm>
              <a:off x="3101009" y="12423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0208E-A604-E2AB-217A-1FD02D4C14C4}"/>
                </a:ext>
              </a:extLst>
            </p:cNvPr>
            <p:cNvSpPr/>
            <p:nvPr/>
          </p:nvSpPr>
          <p:spPr>
            <a:xfrm>
              <a:off x="2994991" y="1196009"/>
              <a:ext cx="2087218" cy="1769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9A6772-D1A4-D89F-AEF5-68DCBCCC9796}"/>
                </a:ext>
              </a:extLst>
            </p:cNvPr>
            <p:cNvSpPr/>
            <p:nvPr/>
          </p:nvSpPr>
          <p:spPr>
            <a:xfrm>
              <a:off x="3253409" y="13947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98904A-E793-BB44-710F-28A3A6675466}"/>
              </a:ext>
            </a:extLst>
          </p:cNvPr>
          <p:cNvGrpSpPr/>
          <p:nvPr/>
        </p:nvGrpSpPr>
        <p:grpSpPr>
          <a:xfrm>
            <a:off x="4137992" y="149088"/>
            <a:ext cx="2696818" cy="2378765"/>
            <a:chOff x="2385391" y="586409"/>
            <a:chExt cx="2696818" cy="23787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746B5E-70C2-E6E8-EC0B-040FFACBA000}"/>
                </a:ext>
              </a:extLst>
            </p:cNvPr>
            <p:cNvSpPr/>
            <p:nvPr/>
          </p:nvSpPr>
          <p:spPr>
            <a:xfrm>
              <a:off x="2385391" y="586409"/>
              <a:ext cx="2087218" cy="1769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FB2B3E-A8E2-8424-102F-9708CB6D5C86}"/>
                </a:ext>
              </a:extLst>
            </p:cNvPr>
            <p:cNvSpPr/>
            <p:nvPr/>
          </p:nvSpPr>
          <p:spPr>
            <a:xfrm>
              <a:off x="2643809" y="7851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01CB46-7CCB-AF5F-BC2F-5A6BD1D52447}"/>
                </a:ext>
              </a:extLst>
            </p:cNvPr>
            <p:cNvSpPr/>
            <p:nvPr/>
          </p:nvSpPr>
          <p:spPr>
            <a:xfrm>
              <a:off x="2537791" y="738809"/>
              <a:ext cx="2087218" cy="1769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481D0E-66AE-D147-955A-95EC128A0B9E}"/>
                </a:ext>
              </a:extLst>
            </p:cNvPr>
            <p:cNvSpPr/>
            <p:nvPr/>
          </p:nvSpPr>
          <p:spPr>
            <a:xfrm>
              <a:off x="2796209" y="9375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04514D-7BA9-5CDE-E8F7-A4123AD23AF7}"/>
                </a:ext>
              </a:extLst>
            </p:cNvPr>
            <p:cNvSpPr/>
            <p:nvPr/>
          </p:nvSpPr>
          <p:spPr>
            <a:xfrm>
              <a:off x="2690191" y="891209"/>
              <a:ext cx="2087218" cy="1769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05CD2-3DC5-F025-E824-E5125B1F153A}"/>
                </a:ext>
              </a:extLst>
            </p:cNvPr>
            <p:cNvSpPr/>
            <p:nvPr/>
          </p:nvSpPr>
          <p:spPr>
            <a:xfrm>
              <a:off x="2948609" y="10899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5AF02-BF58-397E-2F03-7F9DC50BB47B}"/>
                </a:ext>
              </a:extLst>
            </p:cNvPr>
            <p:cNvSpPr/>
            <p:nvPr/>
          </p:nvSpPr>
          <p:spPr>
            <a:xfrm>
              <a:off x="2842591" y="1043609"/>
              <a:ext cx="2087218" cy="1769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7BFF7A-12FC-6C35-234B-81335C151DB4}"/>
                </a:ext>
              </a:extLst>
            </p:cNvPr>
            <p:cNvSpPr/>
            <p:nvPr/>
          </p:nvSpPr>
          <p:spPr>
            <a:xfrm>
              <a:off x="3101009" y="1242391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1B1677-9FF9-C4E8-6009-49FF72FDBEF3}"/>
                </a:ext>
              </a:extLst>
            </p:cNvPr>
            <p:cNvSpPr/>
            <p:nvPr/>
          </p:nvSpPr>
          <p:spPr>
            <a:xfrm>
              <a:off x="2994991" y="1196009"/>
              <a:ext cx="2087218" cy="1769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62DE9D-AFA6-D5CD-6F12-7B6287A18987}"/>
                </a:ext>
              </a:extLst>
            </p:cNvPr>
            <p:cNvSpPr/>
            <p:nvPr/>
          </p:nvSpPr>
          <p:spPr>
            <a:xfrm>
              <a:off x="4101548" y="1922356"/>
              <a:ext cx="447261" cy="407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720EA875-F44A-B3BB-2382-5A084FC227C3}"/>
              </a:ext>
            </a:extLst>
          </p:cNvPr>
          <p:cNvSpPr txBox="1"/>
          <p:nvPr/>
        </p:nvSpPr>
        <p:spPr>
          <a:xfrm>
            <a:off x="1792356" y="2663687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Train set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95869AA-43BE-E580-DFC0-373505A601B3}"/>
              </a:ext>
            </a:extLst>
          </p:cNvPr>
          <p:cNvSpPr txBox="1"/>
          <p:nvPr/>
        </p:nvSpPr>
        <p:spPr>
          <a:xfrm>
            <a:off x="4747592" y="2731532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 set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0D9408-A628-3FAD-1A30-4B297523C80B}"/>
              </a:ext>
            </a:extLst>
          </p:cNvPr>
          <p:cNvSpPr/>
          <p:nvPr/>
        </p:nvSpPr>
        <p:spPr>
          <a:xfrm>
            <a:off x="5148471" y="4109831"/>
            <a:ext cx="3699013" cy="22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5A24013-82E4-A89B-5422-7BEC19CB71B5}"/>
              </a:ext>
            </a:extLst>
          </p:cNvPr>
          <p:cNvCxnSpPr/>
          <p:nvPr/>
        </p:nvCxnSpPr>
        <p:spPr>
          <a:xfrm>
            <a:off x="2812774" y="3606322"/>
            <a:ext cx="1934818" cy="1610139"/>
          </a:xfrm>
          <a:prstGeom prst="bentConnector3">
            <a:avLst>
              <a:gd name="adj1" fmla="val -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07CB7D-A9DC-E837-A2B2-190F8E3C30F5}"/>
              </a:ext>
            </a:extLst>
          </p:cNvPr>
          <p:cNvSpPr/>
          <p:nvPr/>
        </p:nvSpPr>
        <p:spPr>
          <a:xfrm>
            <a:off x="1487556" y="5986670"/>
            <a:ext cx="2392018" cy="6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Hypothèses </a:t>
            </a:r>
            <a:r>
              <a:rPr lang="fr-FR" dirty="0" err="1"/>
              <a:t>h_patch</a:t>
            </a:r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F890F84-873E-77FD-6971-170A1940DBBD}"/>
              </a:ext>
            </a:extLst>
          </p:cNvPr>
          <p:cNvSpPr/>
          <p:nvPr/>
        </p:nvSpPr>
        <p:spPr>
          <a:xfrm>
            <a:off x="10404615" y="4644960"/>
            <a:ext cx="1113182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DAAAD2A-0143-D72A-15D9-D77E9F5DC981}"/>
              </a:ext>
            </a:extLst>
          </p:cNvPr>
          <p:cNvCxnSpPr/>
          <p:nvPr/>
        </p:nvCxnSpPr>
        <p:spPr>
          <a:xfrm>
            <a:off x="9250019" y="5219845"/>
            <a:ext cx="752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58C7E88-AC97-6F7E-50FD-54B73609783F}"/>
              </a:ext>
            </a:extLst>
          </p:cNvPr>
          <p:cNvSpPr/>
          <p:nvPr/>
        </p:nvSpPr>
        <p:spPr>
          <a:xfrm>
            <a:off x="3690731" y="6087717"/>
            <a:ext cx="447261" cy="407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DC79E52-BD46-86B5-CB07-EE7BA484AD67}"/>
              </a:ext>
            </a:extLst>
          </p:cNvPr>
          <p:cNvCxnSpPr>
            <a:cxnSpLocks/>
          </p:cNvCxnSpPr>
          <p:nvPr/>
        </p:nvCxnSpPr>
        <p:spPr>
          <a:xfrm flipV="1">
            <a:off x="8312428" y="2663687"/>
            <a:ext cx="1066798" cy="12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C23D48E-C87E-2A22-1112-675A6A4A564B}"/>
              </a:ext>
            </a:extLst>
          </p:cNvPr>
          <p:cNvSpPr txBox="1"/>
          <p:nvPr/>
        </p:nvSpPr>
        <p:spPr>
          <a:xfrm>
            <a:off x="9332845" y="2017356"/>
            <a:ext cx="252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connait f, c’est la constante 1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AD88064E-F790-0011-8EF1-FF874F10A056}"/>
              </a:ext>
            </a:extLst>
          </p:cNvPr>
          <p:cNvCxnSpPr>
            <a:cxnSpLocks/>
          </p:cNvCxnSpPr>
          <p:nvPr/>
        </p:nvCxnSpPr>
        <p:spPr>
          <a:xfrm flipV="1">
            <a:off x="2812774" y="5463209"/>
            <a:ext cx="1933162" cy="417443"/>
          </a:xfrm>
          <a:prstGeom prst="bentConnector3">
            <a:avLst>
              <a:gd name="adj1" fmla="val -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92C44-C42E-8D38-0D49-DE3C0FB9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DEC5A-D15F-7586-979E-B29314D5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 est la fonction qui associe la cible au patch parfait</a:t>
            </a:r>
          </a:p>
          <a:p>
            <a:r>
              <a:rPr lang="fr-FR" dirty="0"/>
              <a:t>Les </a:t>
            </a:r>
            <a:r>
              <a:rPr lang="fr-FR" dirty="0" err="1"/>
              <a:t>h_patch</a:t>
            </a:r>
            <a:r>
              <a:rPr lang="fr-FR" dirty="0"/>
              <a:t> sont des fonctions qui peuvent se tromper</a:t>
            </a:r>
          </a:p>
        </p:txBody>
      </p:sp>
    </p:spTree>
    <p:extLst>
      <p:ext uri="{BB962C8B-B14F-4D97-AF65-F5344CB8AC3E}">
        <p14:creationId xmlns:p14="http://schemas.microsoft.com/office/powerpoint/2010/main" val="1365340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Motet</dc:creator>
  <cp:lastModifiedBy>Alexis Motet</cp:lastModifiedBy>
  <cp:revision>9</cp:revision>
  <dcterms:created xsi:type="dcterms:W3CDTF">2022-11-19T12:55:46Z</dcterms:created>
  <dcterms:modified xsi:type="dcterms:W3CDTF">2022-11-19T13:24:14Z</dcterms:modified>
</cp:coreProperties>
</file>