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21386800" cy="30279975"/>
  <p:notesSz cx="20931188" cy="29814838"/>
  <p:defaultTextStyle>
    <a:defPPr>
      <a:defRPr lang="en-GB"/>
    </a:defPPr>
    <a:lvl1pPr algn="l" rtl="0" fontAlgn="base">
      <a:spcBef>
        <a:spcPct val="0"/>
      </a:spcBef>
      <a:spcAft>
        <a:spcPct val="0"/>
      </a:spcAft>
      <a:defRPr sz="7400" kern="1200">
        <a:solidFill>
          <a:schemeClr val="tx1"/>
        </a:solidFill>
        <a:latin typeface="Times New Roman" pitchFamily="18" charset="0"/>
        <a:ea typeface="+mn-ea"/>
        <a:cs typeface="+mn-cs"/>
      </a:defRPr>
    </a:lvl1pPr>
    <a:lvl2pPr marL="1408810" algn="l" rtl="0" fontAlgn="base">
      <a:spcBef>
        <a:spcPct val="0"/>
      </a:spcBef>
      <a:spcAft>
        <a:spcPct val="0"/>
      </a:spcAft>
      <a:defRPr sz="7400" kern="1200">
        <a:solidFill>
          <a:schemeClr val="tx1"/>
        </a:solidFill>
        <a:latin typeface="Times New Roman" pitchFamily="18" charset="0"/>
        <a:ea typeface="+mn-ea"/>
        <a:cs typeface="+mn-cs"/>
      </a:defRPr>
    </a:lvl2pPr>
    <a:lvl3pPr marL="2817620" algn="l" rtl="0" fontAlgn="base">
      <a:spcBef>
        <a:spcPct val="0"/>
      </a:spcBef>
      <a:spcAft>
        <a:spcPct val="0"/>
      </a:spcAft>
      <a:defRPr sz="7400" kern="1200">
        <a:solidFill>
          <a:schemeClr val="tx1"/>
        </a:solidFill>
        <a:latin typeface="Times New Roman" pitchFamily="18" charset="0"/>
        <a:ea typeface="+mn-ea"/>
        <a:cs typeface="+mn-cs"/>
      </a:defRPr>
    </a:lvl3pPr>
    <a:lvl4pPr marL="4226430" algn="l" rtl="0" fontAlgn="base">
      <a:spcBef>
        <a:spcPct val="0"/>
      </a:spcBef>
      <a:spcAft>
        <a:spcPct val="0"/>
      </a:spcAft>
      <a:defRPr sz="7400" kern="1200">
        <a:solidFill>
          <a:schemeClr val="tx1"/>
        </a:solidFill>
        <a:latin typeface="Times New Roman" pitchFamily="18" charset="0"/>
        <a:ea typeface="+mn-ea"/>
        <a:cs typeface="+mn-cs"/>
      </a:defRPr>
    </a:lvl4pPr>
    <a:lvl5pPr marL="5635240" algn="l" rtl="0" fontAlgn="base">
      <a:spcBef>
        <a:spcPct val="0"/>
      </a:spcBef>
      <a:spcAft>
        <a:spcPct val="0"/>
      </a:spcAft>
      <a:defRPr sz="7400" kern="1200">
        <a:solidFill>
          <a:schemeClr val="tx1"/>
        </a:solidFill>
        <a:latin typeface="Times New Roman" pitchFamily="18" charset="0"/>
        <a:ea typeface="+mn-ea"/>
        <a:cs typeface="+mn-cs"/>
      </a:defRPr>
    </a:lvl5pPr>
    <a:lvl6pPr marL="7044050" algn="l" defTabSz="2817620" rtl="0" eaLnBrk="1" latinLnBrk="0" hangingPunct="1">
      <a:defRPr sz="7400" kern="1200">
        <a:solidFill>
          <a:schemeClr val="tx1"/>
        </a:solidFill>
        <a:latin typeface="Times New Roman" pitchFamily="18" charset="0"/>
        <a:ea typeface="+mn-ea"/>
        <a:cs typeface="+mn-cs"/>
      </a:defRPr>
    </a:lvl6pPr>
    <a:lvl7pPr marL="8452857" algn="l" defTabSz="2817620" rtl="0" eaLnBrk="1" latinLnBrk="0" hangingPunct="1">
      <a:defRPr sz="7400" kern="1200">
        <a:solidFill>
          <a:schemeClr val="tx1"/>
        </a:solidFill>
        <a:latin typeface="Times New Roman" pitchFamily="18" charset="0"/>
        <a:ea typeface="+mn-ea"/>
        <a:cs typeface="+mn-cs"/>
      </a:defRPr>
    </a:lvl7pPr>
    <a:lvl8pPr marL="9861670" algn="l" defTabSz="2817620" rtl="0" eaLnBrk="1" latinLnBrk="0" hangingPunct="1">
      <a:defRPr sz="7400" kern="1200">
        <a:solidFill>
          <a:schemeClr val="tx1"/>
        </a:solidFill>
        <a:latin typeface="Times New Roman" pitchFamily="18" charset="0"/>
        <a:ea typeface="+mn-ea"/>
        <a:cs typeface="+mn-cs"/>
      </a:defRPr>
    </a:lvl8pPr>
    <a:lvl9pPr marL="11270476" algn="l" defTabSz="2817620" rtl="0" eaLnBrk="1" latinLnBrk="0" hangingPunct="1">
      <a:defRPr sz="7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CC00"/>
    <a:srgbClr val="FF0066"/>
    <a:srgbClr val="990033"/>
    <a:srgbClr val="CC3300"/>
    <a:srgbClr val="CC0000"/>
    <a:srgbClr val="FF0000"/>
    <a:srgbClr val="0033CC"/>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887670-05A4-4C23-A965-946B03CA6C59}" v="5" dt="2023-05-12T12:56:37.0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autoAdjust="0"/>
    <p:restoredTop sz="99115" autoAdjust="0"/>
  </p:normalViewPr>
  <p:slideViewPr>
    <p:cSldViewPr snapToGrid="0">
      <p:cViewPr>
        <p:scale>
          <a:sx n="28" d="100"/>
          <a:sy n="28" d="100"/>
        </p:scale>
        <p:origin x="1652" y="12"/>
      </p:cViewPr>
      <p:guideLst>
        <p:guide orient="horz" pos="9537"/>
        <p:guide pos="67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handoutMaster" Target="handoutMasters/handout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dow Slav" userId="d20ffae102572ece" providerId="LiveId" clId="{3F7EA088-9145-4646-B07D-DB3B6B2A8C4E}"/>
    <pc:docChg chg="undo custSel modSld">
      <pc:chgData name="Shadow Slav" userId="d20ffae102572ece" providerId="LiveId" clId="{3F7EA088-9145-4646-B07D-DB3B6B2A8C4E}" dt="2023-04-28T20:10:57.691" v="678" actId="20577"/>
      <pc:docMkLst>
        <pc:docMk/>
      </pc:docMkLst>
      <pc:sldChg chg="addSp delSp modSp mod">
        <pc:chgData name="Shadow Slav" userId="d20ffae102572ece" providerId="LiveId" clId="{3F7EA088-9145-4646-B07D-DB3B6B2A8C4E}" dt="2023-04-28T20:10:57.691" v="678" actId="20577"/>
        <pc:sldMkLst>
          <pc:docMk/>
          <pc:sldMk cId="0" sldId="256"/>
        </pc:sldMkLst>
        <pc:spChg chg="add del mod">
          <ac:chgData name="Shadow Slav" userId="d20ffae102572ece" providerId="LiveId" clId="{3F7EA088-9145-4646-B07D-DB3B6B2A8C4E}" dt="2023-04-28T20:05:24.117" v="143" actId="767"/>
          <ac:spMkLst>
            <pc:docMk/>
            <pc:sldMk cId="0" sldId="256"/>
            <ac:spMk id="2" creationId="{04EB7BA9-D1AC-4755-F79B-5014EC9250AF}"/>
          </ac:spMkLst>
        </pc:spChg>
        <pc:spChg chg="mod">
          <ac:chgData name="Shadow Slav" userId="d20ffae102572ece" providerId="LiveId" clId="{3F7EA088-9145-4646-B07D-DB3B6B2A8C4E}" dt="2023-04-28T20:08:20.508" v="527" actId="20577"/>
          <ac:spMkLst>
            <pc:docMk/>
            <pc:sldMk cId="0" sldId="256"/>
            <ac:spMk id="80" creationId="{00000000-0000-0000-0000-000000000000}"/>
          </ac:spMkLst>
        </pc:spChg>
        <pc:spChg chg="mod">
          <ac:chgData name="Shadow Slav" userId="d20ffae102572ece" providerId="LiveId" clId="{3F7EA088-9145-4646-B07D-DB3B6B2A8C4E}" dt="2023-04-28T20:10:57.691" v="678" actId="20577"/>
          <ac:spMkLst>
            <pc:docMk/>
            <pc:sldMk cId="0" sldId="256"/>
            <ac:spMk id="99" creationId="{00000000-0000-0000-0000-000000000000}"/>
          </ac:spMkLst>
        </pc:spChg>
        <pc:spChg chg="mod">
          <ac:chgData name="Shadow Slav" userId="d20ffae102572ece" providerId="LiveId" clId="{3F7EA088-9145-4646-B07D-DB3B6B2A8C4E}" dt="2023-04-28T20:05:30.790" v="172" actId="20577"/>
          <ac:spMkLst>
            <pc:docMk/>
            <pc:sldMk cId="0" sldId="256"/>
            <ac:spMk id="2050" creationId="{00000000-0000-0000-0000-000000000000}"/>
          </ac:spMkLst>
        </pc:spChg>
        <pc:spChg chg="mod">
          <ac:chgData name="Shadow Slav" userId="d20ffae102572ece" providerId="LiveId" clId="{3F7EA088-9145-4646-B07D-DB3B6B2A8C4E}" dt="2023-04-28T20:03:01.568" v="37" actId="20577"/>
          <ac:spMkLst>
            <pc:docMk/>
            <pc:sldMk cId="0" sldId="256"/>
            <ac:spMk id="2055" creationId="{00000000-0000-0000-0000-000000000000}"/>
          </ac:spMkLst>
        </pc:spChg>
      </pc:sldChg>
    </pc:docChg>
  </pc:docChgLst>
  <pc:docChgLst>
    <pc:chgData name="Shadow Slav" userId="d20ffae102572ece" providerId="LiveId" clId="{1A887670-05A4-4C23-A965-946B03CA6C59}"/>
    <pc:docChg chg="undo custSel modSld">
      <pc:chgData name="Shadow Slav" userId="d20ffae102572ece" providerId="LiveId" clId="{1A887670-05A4-4C23-A965-946B03CA6C59}" dt="2023-05-12T12:58:12.967" v="631" actId="1076"/>
      <pc:docMkLst>
        <pc:docMk/>
      </pc:docMkLst>
      <pc:sldChg chg="addSp delSp modSp mod">
        <pc:chgData name="Shadow Slav" userId="d20ffae102572ece" providerId="LiveId" clId="{1A887670-05A4-4C23-A965-946B03CA6C59}" dt="2023-05-12T12:58:12.967" v="631" actId="1076"/>
        <pc:sldMkLst>
          <pc:docMk/>
          <pc:sldMk cId="0" sldId="256"/>
        </pc:sldMkLst>
        <pc:spChg chg="add mod">
          <ac:chgData name="Shadow Slav" userId="d20ffae102572ece" providerId="LiveId" clId="{1A887670-05A4-4C23-A965-946B03CA6C59}" dt="2023-05-09T15:06:00.034" v="519" actId="20577"/>
          <ac:spMkLst>
            <pc:docMk/>
            <pc:sldMk cId="0" sldId="256"/>
            <ac:spMk id="2" creationId="{6B2AE37E-CA42-D39F-21DF-92F9C1E9C7F1}"/>
          </ac:spMkLst>
        </pc:spChg>
        <pc:spChg chg="add del mod">
          <ac:chgData name="Shadow Slav" userId="d20ffae102572ece" providerId="LiveId" clId="{1A887670-05A4-4C23-A965-946B03CA6C59}" dt="2023-05-09T15:07:06.283" v="577" actId="767"/>
          <ac:spMkLst>
            <pc:docMk/>
            <pc:sldMk cId="0" sldId="256"/>
            <ac:spMk id="3" creationId="{62C66037-EEA2-C551-5030-D9317E929702}"/>
          </ac:spMkLst>
        </pc:spChg>
        <pc:spChg chg="mod">
          <ac:chgData name="Shadow Slav" userId="d20ffae102572ece" providerId="LiveId" clId="{1A887670-05A4-4C23-A965-946B03CA6C59}" dt="2023-05-09T15:04:02.703" v="0" actId="1076"/>
          <ac:spMkLst>
            <pc:docMk/>
            <pc:sldMk cId="0" sldId="256"/>
            <ac:spMk id="75" creationId="{00000000-0000-0000-0000-000000000000}"/>
          </ac:spMkLst>
        </pc:spChg>
        <pc:spChg chg="mod">
          <ac:chgData name="Shadow Slav" userId="d20ffae102572ece" providerId="LiveId" clId="{1A887670-05A4-4C23-A965-946B03CA6C59}" dt="2023-05-09T15:07:27.162" v="584" actId="20577"/>
          <ac:spMkLst>
            <pc:docMk/>
            <pc:sldMk cId="0" sldId="256"/>
            <ac:spMk id="80" creationId="{00000000-0000-0000-0000-000000000000}"/>
          </ac:spMkLst>
        </pc:spChg>
        <pc:spChg chg="del">
          <ac:chgData name="Shadow Slav" userId="d20ffae102572ece" providerId="LiveId" clId="{1A887670-05A4-4C23-A965-946B03CA6C59}" dt="2023-05-09T15:10:11.245" v="608" actId="478"/>
          <ac:spMkLst>
            <pc:docMk/>
            <pc:sldMk cId="0" sldId="256"/>
            <ac:spMk id="88" creationId="{00000000-0000-0000-0000-000000000000}"/>
          </ac:spMkLst>
        </pc:spChg>
        <pc:spChg chg="del mod">
          <ac:chgData name="Shadow Slav" userId="d20ffae102572ece" providerId="LiveId" clId="{1A887670-05A4-4C23-A965-946B03CA6C59}" dt="2023-05-09T15:09:43.880" v="605"/>
          <ac:spMkLst>
            <pc:docMk/>
            <pc:sldMk cId="0" sldId="256"/>
            <ac:spMk id="89" creationId="{00000000-0000-0000-0000-000000000000}"/>
          </ac:spMkLst>
        </pc:spChg>
        <pc:spChg chg="mod">
          <ac:chgData name="Shadow Slav" userId="d20ffae102572ece" providerId="LiveId" clId="{1A887670-05A4-4C23-A965-946B03CA6C59}" dt="2023-05-09T15:06:24.328" v="560" actId="404"/>
          <ac:spMkLst>
            <pc:docMk/>
            <pc:sldMk cId="0" sldId="256"/>
            <ac:spMk id="91" creationId="{00000000-0000-0000-0000-000000000000}"/>
          </ac:spMkLst>
        </pc:spChg>
        <pc:spChg chg="mod">
          <ac:chgData name="Shadow Slav" userId="d20ffae102572ece" providerId="LiveId" clId="{1A887670-05A4-4C23-A965-946B03CA6C59}" dt="2023-05-09T15:07:42.688" v="594" actId="20577"/>
          <ac:spMkLst>
            <pc:docMk/>
            <pc:sldMk cId="0" sldId="256"/>
            <ac:spMk id="99" creationId="{00000000-0000-0000-0000-000000000000}"/>
          </ac:spMkLst>
        </pc:spChg>
        <pc:picChg chg="add mod">
          <ac:chgData name="Shadow Slav" userId="d20ffae102572ece" providerId="LiveId" clId="{1A887670-05A4-4C23-A965-946B03CA6C59}" dt="2023-05-12T12:58:12.967" v="631" actId="1076"/>
          <ac:picMkLst>
            <pc:docMk/>
            <pc:sldMk cId="0" sldId="256"/>
            <ac:picMk id="4" creationId="{0E144133-49D4-4509-D3A9-0A9F479687B2}"/>
          </ac:picMkLst>
        </pc:picChg>
        <pc:picChg chg="add del mod">
          <ac:chgData name="Shadow Slav" userId="d20ffae102572ece" providerId="LiveId" clId="{1A887670-05A4-4C23-A965-946B03CA6C59}" dt="2023-05-12T12:52:01.714" v="609" actId="478"/>
          <ac:picMkLst>
            <pc:docMk/>
            <pc:sldMk cId="0" sldId="256"/>
            <ac:picMk id="5" creationId="{4BB95E89-984C-2850-165D-97572A03A33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9066303" cy="149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9638" tIns="144818" rIns="289638" bIns="144818" numCol="1" anchor="t" anchorCtr="0" compatLnSpc="1">
            <a:prstTxWarp prst="textNoShape">
              <a:avLst/>
            </a:prstTxWarp>
          </a:bodyPr>
          <a:lstStyle>
            <a:lvl1pPr defTabSz="2896293">
              <a:defRPr sz="4100"/>
            </a:lvl1pPr>
          </a:lstStyle>
          <a:p>
            <a:pPr>
              <a:defRPr/>
            </a:pPr>
            <a:endParaRPr lang="en-GB" dirty="0"/>
          </a:p>
        </p:txBody>
      </p:sp>
      <p:sp>
        <p:nvSpPr>
          <p:cNvPr id="8195" name="Rectangle 3"/>
          <p:cNvSpPr>
            <a:spLocks noGrp="1" noChangeArrowheads="1"/>
          </p:cNvSpPr>
          <p:nvPr>
            <p:ph type="dt" sz="quarter" idx="1"/>
          </p:nvPr>
        </p:nvSpPr>
        <p:spPr bwMode="auto">
          <a:xfrm>
            <a:off x="11864885" y="0"/>
            <a:ext cx="9066303" cy="149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9638" tIns="144818" rIns="289638" bIns="144818" numCol="1" anchor="t" anchorCtr="0" compatLnSpc="1">
            <a:prstTxWarp prst="textNoShape">
              <a:avLst/>
            </a:prstTxWarp>
          </a:bodyPr>
          <a:lstStyle>
            <a:lvl1pPr algn="r" defTabSz="2896293">
              <a:defRPr sz="4100"/>
            </a:lvl1pPr>
          </a:lstStyle>
          <a:p>
            <a:pPr>
              <a:defRPr/>
            </a:pPr>
            <a:endParaRPr lang="en-GB" dirty="0"/>
          </a:p>
        </p:txBody>
      </p:sp>
      <p:sp>
        <p:nvSpPr>
          <p:cNvPr id="8196" name="Rectangle 4"/>
          <p:cNvSpPr>
            <a:spLocks noGrp="1" noChangeArrowheads="1"/>
          </p:cNvSpPr>
          <p:nvPr>
            <p:ph type="ftr" sz="quarter" idx="2"/>
          </p:nvPr>
        </p:nvSpPr>
        <p:spPr bwMode="auto">
          <a:xfrm>
            <a:off x="0" y="28323434"/>
            <a:ext cx="9066303" cy="149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9638" tIns="144818" rIns="289638" bIns="144818" numCol="1" anchor="b" anchorCtr="0" compatLnSpc="1">
            <a:prstTxWarp prst="textNoShape">
              <a:avLst/>
            </a:prstTxWarp>
          </a:bodyPr>
          <a:lstStyle>
            <a:lvl1pPr defTabSz="2896293">
              <a:defRPr sz="4100"/>
            </a:lvl1pPr>
          </a:lstStyle>
          <a:p>
            <a:pPr>
              <a:defRPr/>
            </a:pPr>
            <a:endParaRPr lang="en-GB" dirty="0"/>
          </a:p>
        </p:txBody>
      </p:sp>
      <p:sp>
        <p:nvSpPr>
          <p:cNvPr id="8197" name="Rectangle 5"/>
          <p:cNvSpPr>
            <a:spLocks noGrp="1" noChangeArrowheads="1"/>
          </p:cNvSpPr>
          <p:nvPr>
            <p:ph type="sldNum" sz="quarter" idx="3"/>
          </p:nvPr>
        </p:nvSpPr>
        <p:spPr bwMode="auto">
          <a:xfrm>
            <a:off x="11864885" y="28323434"/>
            <a:ext cx="9066303" cy="149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9638" tIns="144818" rIns="289638" bIns="144818" numCol="1" anchor="b" anchorCtr="0" compatLnSpc="1">
            <a:prstTxWarp prst="textNoShape">
              <a:avLst/>
            </a:prstTxWarp>
          </a:bodyPr>
          <a:lstStyle>
            <a:lvl1pPr algn="r" defTabSz="2896293">
              <a:defRPr sz="4100"/>
            </a:lvl1pPr>
          </a:lstStyle>
          <a:p>
            <a:pPr>
              <a:defRPr/>
            </a:pPr>
            <a:fld id="{648A7A0A-DDFF-4C5C-9686-C8984E5AE532}" type="slidenum">
              <a:rPr lang="en-GB"/>
              <a:pPr>
                <a:defRPr/>
              </a:pPr>
              <a:t>‹#›</a:t>
            </a:fld>
            <a:endParaRPr lang="en-GB" dirty="0"/>
          </a:p>
        </p:txBody>
      </p:sp>
    </p:spTree>
    <p:extLst>
      <p:ext uri="{BB962C8B-B14F-4D97-AF65-F5344CB8AC3E}">
        <p14:creationId xmlns:p14="http://schemas.microsoft.com/office/powerpoint/2010/main" val="13979381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9066303" cy="149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9638" tIns="144818" rIns="289638" bIns="144818" numCol="1" anchor="t" anchorCtr="0" compatLnSpc="1">
            <a:prstTxWarp prst="textNoShape">
              <a:avLst/>
            </a:prstTxWarp>
          </a:bodyPr>
          <a:lstStyle>
            <a:lvl1pPr defTabSz="2896293">
              <a:defRPr sz="4100"/>
            </a:lvl1pPr>
          </a:lstStyle>
          <a:p>
            <a:pPr>
              <a:defRPr/>
            </a:pPr>
            <a:endParaRPr lang="en-IE" dirty="0"/>
          </a:p>
        </p:txBody>
      </p:sp>
      <p:sp>
        <p:nvSpPr>
          <p:cNvPr id="5123" name="Rectangle 3"/>
          <p:cNvSpPr>
            <a:spLocks noGrp="1" noChangeArrowheads="1"/>
          </p:cNvSpPr>
          <p:nvPr>
            <p:ph type="dt" idx="1"/>
          </p:nvPr>
        </p:nvSpPr>
        <p:spPr bwMode="auto">
          <a:xfrm>
            <a:off x="11855191" y="0"/>
            <a:ext cx="9071150" cy="149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9638" tIns="144818" rIns="289638" bIns="144818" numCol="1" anchor="t" anchorCtr="0" compatLnSpc="1">
            <a:prstTxWarp prst="textNoShape">
              <a:avLst/>
            </a:prstTxWarp>
          </a:bodyPr>
          <a:lstStyle>
            <a:lvl1pPr algn="r" defTabSz="2896293">
              <a:defRPr sz="4100"/>
            </a:lvl1pPr>
          </a:lstStyle>
          <a:p>
            <a:pPr>
              <a:defRPr/>
            </a:pPr>
            <a:endParaRPr lang="en-IE" dirty="0"/>
          </a:p>
        </p:txBody>
      </p:sp>
      <p:sp>
        <p:nvSpPr>
          <p:cNvPr id="3076" name="Rectangle 4"/>
          <p:cNvSpPr>
            <a:spLocks noGrp="1" noRot="1" noChangeAspect="1" noChangeArrowheads="1" noTextEdit="1"/>
          </p:cNvSpPr>
          <p:nvPr>
            <p:ph type="sldImg" idx="2"/>
          </p:nvPr>
        </p:nvSpPr>
        <p:spPr bwMode="auto">
          <a:xfrm>
            <a:off x="6518275" y="2243138"/>
            <a:ext cx="7889875" cy="111728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2095710" y="14160891"/>
            <a:ext cx="16744626" cy="13414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9638" tIns="144818" rIns="289638" bIns="144818" numCol="1" anchor="t" anchorCtr="0" compatLnSpc="1">
            <a:prstTxWarp prst="textNoShape">
              <a:avLst/>
            </a:prstTxWarp>
          </a:bodyPr>
          <a:lstStyle/>
          <a:p>
            <a:pPr lvl="0"/>
            <a:r>
              <a:rPr lang="en-IE" noProof="0"/>
              <a:t>Click to edit Master text styles</a:t>
            </a:r>
          </a:p>
          <a:p>
            <a:pPr lvl="1"/>
            <a:r>
              <a:rPr lang="en-IE" noProof="0"/>
              <a:t>Second level</a:t>
            </a:r>
          </a:p>
          <a:p>
            <a:pPr lvl="2"/>
            <a:r>
              <a:rPr lang="en-IE" noProof="0"/>
              <a:t>Third level</a:t>
            </a:r>
          </a:p>
          <a:p>
            <a:pPr lvl="3"/>
            <a:r>
              <a:rPr lang="en-IE" noProof="0"/>
              <a:t>Fourth level</a:t>
            </a:r>
          </a:p>
          <a:p>
            <a:pPr lvl="4"/>
            <a:r>
              <a:rPr lang="en-IE" noProof="0"/>
              <a:t>Fifth level</a:t>
            </a:r>
          </a:p>
        </p:txBody>
      </p:sp>
      <p:sp>
        <p:nvSpPr>
          <p:cNvPr id="5126" name="Rectangle 6"/>
          <p:cNvSpPr>
            <a:spLocks noGrp="1" noChangeArrowheads="1"/>
          </p:cNvSpPr>
          <p:nvPr>
            <p:ph type="ftr" sz="quarter" idx="4"/>
          </p:nvPr>
        </p:nvSpPr>
        <p:spPr bwMode="auto">
          <a:xfrm>
            <a:off x="0" y="28318467"/>
            <a:ext cx="9066303" cy="149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9638" tIns="144818" rIns="289638" bIns="144818" numCol="1" anchor="b" anchorCtr="0" compatLnSpc="1">
            <a:prstTxWarp prst="textNoShape">
              <a:avLst/>
            </a:prstTxWarp>
          </a:bodyPr>
          <a:lstStyle>
            <a:lvl1pPr defTabSz="2896293">
              <a:defRPr sz="4100"/>
            </a:lvl1pPr>
          </a:lstStyle>
          <a:p>
            <a:pPr>
              <a:defRPr/>
            </a:pPr>
            <a:endParaRPr lang="en-IE" dirty="0"/>
          </a:p>
        </p:txBody>
      </p:sp>
      <p:sp>
        <p:nvSpPr>
          <p:cNvPr id="5127" name="Rectangle 7"/>
          <p:cNvSpPr>
            <a:spLocks noGrp="1" noChangeArrowheads="1"/>
          </p:cNvSpPr>
          <p:nvPr>
            <p:ph type="sldNum" sz="quarter" idx="5"/>
          </p:nvPr>
        </p:nvSpPr>
        <p:spPr bwMode="auto">
          <a:xfrm>
            <a:off x="11855191" y="28318467"/>
            <a:ext cx="9071150" cy="1491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9638" tIns="144818" rIns="289638" bIns="144818" numCol="1" anchor="b" anchorCtr="0" compatLnSpc="1">
            <a:prstTxWarp prst="textNoShape">
              <a:avLst/>
            </a:prstTxWarp>
          </a:bodyPr>
          <a:lstStyle>
            <a:lvl1pPr algn="r" defTabSz="2896293">
              <a:defRPr sz="4100"/>
            </a:lvl1pPr>
          </a:lstStyle>
          <a:p>
            <a:pPr>
              <a:defRPr/>
            </a:pPr>
            <a:fld id="{E95AF864-A82A-4668-8EB0-8BEC5FCA0CDE}" type="slidenum">
              <a:rPr lang="en-IE"/>
              <a:pPr>
                <a:defRPr/>
              </a:pPr>
              <a:t>‹#›</a:t>
            </a:fld>
            <a:endParaRPr lang="en-IE" dirty="0"/>
          </a:p>
        </p:txBody>
      </p:sp>
    </p:spTree>
    <p:extLst>
      <p:ext uri="{BB962C8B-B14F-4D97-AF65-F5344CB8AC3E}">
        <p14:creationId xmlns:p14="http://schemas.microsoft.com/office/powerpoint/2010/main" val="29764855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3700" kern="1200">
        <a:solidFill>
          <a:schemeClr val="tx1"/>
        </a:solidFill>
        <a:latin typeface="Times New Roman" pitchFamily="18" charset="0"/>
        <a:ea typeface="+mn-ea"/>
        <a:cs typeface="+mn-cs"/>
      </a:defRPr>
    </a:lvl1pPr>
    <a:lvl2pPr marL="1408810" algn="l" rtl="0" eaLnBrk="0" fontAlgn="base" hangingPunct="0">
      <a:spcBef>
        <a:spcPct val="30000"/>
      </a:spcBef>
      <a:spcAft>
        <a:spcPct val="0"/>
      </a:spcAft>
      <a:defRPr sz="3700" kern="1200">
        <a:solidFill>
          <a:schemeClr val="tx1"/>
        </a:solidFill>
        <a:latin typeface="Times New Roman" pitchFamily="18" charset="0"/>
        <a:ea typeface="+mn-ea"/>
        <a:cs typeface="+mn-cs"/>
      </a:defRPr>
    </a:lvl2pPr>
    <a:lvl3pPr marL="2817620" algn="l" rtl="0" eaLnBrk="0" fontAlgn="base" hangingPunct="0">
      <a:spcBef>
        <a:spcPct val="30000"/>
      </a:spcBef>
      <a:spcAft>
        <a:spcPct val="0"/>
      </a:spcAft>
      <a:defRPr sz="3700" kern="1200">
        <a:solidFill>
          <a:schemeClr val="tx1"/>
        </a:solidFill>
        <a:latin typeface="Times New Roman" pitchFamily="18" charset="0"/>
        <a:ea typeface="+mn-ea"/>
        <a:cs typeface="+mn-cs"/>
      </a:defRPr>
    </a:lvl3pPr>
    <a:lvl4pPr marL="4226430" algn="l" rtl="0" eaLnBrk="0" fontAlgn="base" hangingPunct="0">
      <a:spcBef>
        <a:spcPct val="30000"/>
      </a:spcBef>
      <a:spcAft>
        <a:spcPct val="0"/>
      </a:spcAft>
      <a:defRPr sz="3700" kern="1200">
        <a:solidFill>
          <a:schemeClr val="tx1"/>
        </a:solidFill>
        <a:latin typeface="Times New Roman" pitchFamily="18" charset="0"/>
        <a:ea typeface="+mn-ea"/>
        <a:cs typeface="+mn-cs"/>
      </a:defRPr>
    </a:lvl4pPr>
    <a:lvl5pPr marL="5635240" algn="l" rtl="0" eaLnBrk="0" fontAlgn="base" hangingPunct="0">
      <a:spcBef>
        <a:spcPct val="30000"/>
      </a:spcBef>
      <a:spcAft>
        <a:spcPct val="0"/>
      </a:spcAft>
      <a:defRPr sz="3700" kern="1200">
        <a:solidFill>
          <a:schemeClr val="tx1"/>
        </a:solidFill>
        <a:latin typeface="Times New Roman" pitchFamily="18" charset="0"/>
        <a:ea typeface="+mn-ea"/>
        <a:cs typeface="+mn-cs"/>
      </a:defRPr>
    </a:lvl5pPr>
    <a:lvl6pPr marL="7044050" algn="l" defTabSz="2817620" rtl="0" eaLnBrk="1" latinLnBrk="0" hangingPunct="1">
      <a:defRPr sz="3700" kern="1200">
        <a:solidFill>
          <a:schemeClr val="tx1"/>
        </a:solidFill>
        <a:latin typeface="+mn-lt"/>
        <a:ea typeface="+mn-ea"/>
        <a:cs typeface="+mn-cs"/>
      </a:defRPr>
    </a:lvl6pPr>
    <a:lvl7pPr marL="8452857" algn="l" defTabSz="2817620" rtl="0" eaLnBrk="1" latinLnBrk="0" hangingPunct="1">
      <a:defRPr sz="3700" kern="1200">
        <a:solidFill>
          <a:schemeClr val="tx1"/>
        </a:solidFill>
        <a:latin typeface="+mn-lt"/>
        <a:ea typeface="+mn-ea"/>
        <a:cs typeface="+mn-cs"/>
      </a:defRPr>
    </a:lvl7pPr>
    <a:lvl8pPr marL="9861670" algn="l" defTabSz="2817620" rtl="0" eaLnBrk="1" latinLnBrk="0" hangingPunct="1">
      <a:defRPr sz="3700" kern="1200">
        <a:solidFill>
          <a:schemeClr val="tx1"/>
        </a:solidFill>
        <a:latin typeface="+mn-lt"/>
        <a:ea typeface="+mn-ea"/>
        <a:cs typeface="+mn-cs"/>
      </a:defRPr>
    </a:lvl8pPr>
    <a:lvl9pPr marL="11270476" algn="l" defTabSz="2817620" rtl="0" eaLnBrk="1" latinLnBrk="0" hangingPunct="1">
      <a:defRPr sz="3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defTabSz="2896293" eaLnBrk="0" hangingPunct="0">
              <a:defRPr sz="2300">
                <a:solidFill>
                  <a:schemeClr val="tx1"/>
                </a:solidFill>
                <a:latin typeface="Times New Roman" pitchFamily="18" charset="0"/>
              </a:defRPr>
            </a:lvl1pPr>
            <a:lvl2pPr marL="766229" indent="-294706" defTabSz="2896293" eaLnBrk="0" hangingPunct="0">
              <a:defRPr sz="2300">
                <a:solidFill>
                  <a:schemeClr val="tx1"/>
                </a:solidFill>
                <a:latin typeface="Times New Roman" pitchFamily="18" charset="0"/>
              </a:defRPr>
            </a:lvl2pPr>
            <a:lvl3pPr marL="1178819" indent="-235760" defTabSz="2896293" eaLnBrk="0" hangingPunct="0">
              <a:defRPr sz="2300">
                <a:solidFill>
                  <a:schemeClr val="tx1"/>
                </a:solidFill>
                <a:latin typeface="Times New Roman" pitchFamily="18" charset="0"/>
              </a:defRPr>
            </a:lvl3pPr>
            <a:lvl4pPr marL="1650346" indent="-235760" defTabSz="2896293" eaLnBrk="0" hangingPunct="0">
              <a:defRPr sz="2300">
                <a:solidFill>
                  <a:schemeClr val="tx1"/>
                </a:solidFill>
                <a:latin typeface="Times New Roman" pitchFamily="18" charset="0"/>
              </a:defRPr>
            </a:lvl4pPr>
            <a:lvl5pPr marL="2121872" indent="-235760" defTabSz="2896293" eaLnBrk="0" hangingPunct="0">
              <a:defRPr sz="2300">
                <a:solidFill>
                  <a:schemeClr val="tx1"/>
                </a:solidFill>
                <a:latin typeface="Times New Roman" pitchFamily="18" charset="0"/>
              </a:defRPr>
            </a:lvl5pPr>
            <a:lvl6pPr marL="2593399" indent="-235760" defTabSz="2896293" eaLnBrk="0" fontAlgn="base" hangingPunct="0">
              <a:spcBef>
                <a:spcPct val="0"/>
              </a:spcBef>
              <a:spcAft>
                <a:spcPct val="0"/>
              </a:spcAft>
              <a:defRPr sz="2300">
                <a:solidFill>
                  <a:schemeClr val="tx1"/>
                </a:solidFill>
                <a:latin typeface="Times New Roman" pitchFamily="18" charset="0"/>
              </a:defRPr>
            </a:lvl6pPr>
            <a:lvl7pPr marL="3064929" indent="-235760" defTabSz="2896293" eaLnBrk="0" fontAlgn="base" hangingPunct="0">
              <a:spcBef>
                <a:spcPct val="0"/>
              </a:spcBef>
              <a:spcAft>
                <a:spcPct val="0"/>
              </a:spcAft>
              <a:defRPr sz="2300">
                <a:solidFill>
                  <a:schemeClr val="tx1"/>
                </a:solidFill>
                <a:latin typeface="Times New Roman" pitchFamily="18" charset="0"/>
              </a:defRPr>
            </a:lvl7pPr>
            <a:lvl8pPr marL="3536455" indent="-235760" defTabSz="2896293" eaLnBrk="0" fontAlgn="base" hangingPunct="0">
              <a:spcBef>
                <a:spcPct val="0"/>
              </a:spcBef>
              <a:spcAft>
                <a:spcPct val="0"/>
              </a:spcAft>
              <a:defRPr sz="2300">
                <a:solidFill>
                  <a:schemeClr val="tx1"/>
                </a:solidFill>
                <a:latin typeface="Times New Roman" pitchFamily="18" charset="0"/>
              </a:defRPr>
            </a:lvl8pPr>
            <a:lvl9pPr marL="4007985" indent="-235760" defTabSz="2896293" eaLnBrk="0" fontAlgn="base" hangingPunct="0">
              <a:spcBef>
                <a:spcPct val="0"/>
              </a:spcBef>
              <a:spcAft>
                <a:spcPct val="0"/>
              </a:spcAft>
              <a:defRPr sz="2300">
                <a:solidFill>
                  <a:schemeClr val="tx1"/>
                </a:solidFill>
                <a:latin typeface="Times New Roman" pitchFamily="18" charset="0"/>
              </a:defRPr>
            </a:lvl9pPr>
          </a:lstStyle>
          <a:p>
            <a:pPr eaLnBrk="1" hangingPunct="1"/>
            <a:fld id="{A5E7D94F-0212-434A-A3F3-AE0C0BE07F01}" type="slidenum">
              <a:rPr lang="en-IE" sz="4100"/>
              <a:pPr eaLnBrk="1" hangingPunct="1"/>
              <a:t>1</a:t>
            </a:fld>
            <a:endParaRPr lang="en-IE" sz="4100" dirty="0"/>
          </a:p>
        </p:txBody>
      </p:sp>
      <p:sp>
        <p:nvSpPr>
          <p:cNvPr id="4099" name="Rectangle 2"/>
          <p:cNvSpPr>
            <a:spLocks noGrp="1" noRot="1" noChangeAspect="1" noChangeArrowheads="1" noTextEdit="1"/>
          </p:cNvSpPr>
          <p:nvPr>
            <p:ph type="sldImg"/>
          </p:nvPr>
        </p:nvSpPr>
        <p:spPr>
          <a:xfrm>
            <a:off x="6518275" y="2243138"/>
            <a:ext cx="7889875" cy="11172825"/>
          </a:xfrm>
          <a:ln/>
        </p:spPr>
      </p:sp>
      <p:sp>
        <p:nvSpPr>
          <p:cNvPr id="4100" name="Rectangle 3"/>
          <p:cNvSpPr>
            <a:spLocks noGrp="1" noChangeArrowheads="1"/>
          </p:cNvSpPr>
          <p:nvPr>
            <p:ph type="body" idx="1"/>
          </p:nvPr>
        </p:nvSpPr>
        <p:spPr>
          <a:noFill/>
        </p:spPr>
        <p:txBody>
          <a:bodyPr/>
          <a:lstStyle/>
          <a:p>
            <a:pPr eaLnBrk="1" hangingPunct="1"/>
            <a:endParaRPr lang="en-IE"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010" y="9404266"/>
            <a:ext cx="18178780" cy="6492725"/>
          </a:xfrm>
        </p:spPr>
        <p:txBody>
          <a:bodyPr/>
          <a:lstStyle/>
          <a:p>
            <a:r>
              <a:rPr lang="en-US"/>
              <a:t>Click to edit Master title style</a:t>
            </a:r>
            <a:endParaRPr lang="en-IE"/>
          </a:p>
        </p:txBody>
      </p:sp>
      <p:sp>
        <p:nvSpPr>
          <p:cNvPr id="3" name="Subtitle 2"/>
          <p:cNvSpPr>
            <a:spLocks noGrp="1"/>
          </p:cNvSpPr>
          <p:nvPr>
            <p:ph type="subTitle" idx="1"/>
          </p:nvPr>
        </p:nvSpPr>
        <p:spPr>
          <a:xfrm>
            <a:off x="3208020" y="17158657"/>
            <a:ext cx="14970760" cy="7739835"/>
          </a:xfrm>
        </p:spPr>
        <p:txBody>
          <a:bodyPr/>
          <a:lstStyle>
            <a:lvl1pPr marL="0" indent="0" algn="ctr">
              <a:buNone/>
              <a:defRPr/>
            </a:lvl1pPr>
            <a:lvl2pPr marL="1408810" indent="0" algn="ctr">
              <a:buNone/>
              <a:defRPr/>
            </a:lvl2pPr>
            <a:lvl3pPr marL="2817620" indent="0" algn="ctr">
              <a:buNone/>
              <a:defRPr/>
            </a:lvl3pPr>
            <a:lvl4pPr marL="4226430" indent="0" algn="ctr">
              <a:buNone/>
              <a:defRPr/>
            </a:lvl4pPr>
            <a:lvl5pPr marL="5635240" indent="0" algn="ctr">
              <a:buNone/>
              <a:defRPr/>
            </a:lvl5pPr>
            <a:lvl6pPr marL="7044050" indent="0" algn="ctr">
              <a:buNone/>
              <a:defRPr/>
            </a:lvl6pPr>
            <a:lvl7pPr marL="8452857" indent="0" algn="ctr">
              <a:buNone/>
              <a:defRPr/>
            </a:lvl7pPr>
            <a:lvl8pPr marL="9861670" indent="0" algn="ctr">
              <a:buNone/>
              <a:defRPr/>
            </a:lvl8pPr>
            <a:lvl9pPr marL="11270476" indent="0" algn="ctr">
              <a:buNone/>
              <a:defRPr/>
            </a:lvl9pPr>
          </a:lstStyle>
          <a:p>
            <a:r>
              <a:rPr lang="en-US"/>
              <a:t>Click to edit Master subtitle style</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p:cNvSpPr>
            <a:spLocks noGrp="1" noChangeArrowheads="1"/>
          </p:cNvSpPr>
          <p:nvPr>
            <p:ph type="sldNum" sz="quarter" idx="12"/>
          </p:nvPr>
        </p:nvSpPr>
        <p:spPr>
          <a:ln/>
        </p:spPr>
        <p:txBody>
          <a:bodyPr/>
          <a:lstStyle>
            <a:lvl1pPr>
              <a:defRPr/>
            </a:lvl1pPr>
          </a:lstStyle>
          <a:p>
            <a:pPr>
              <a:defRPr/>
            </a:pPr>
            <a:fld id="{BDA48930-C9FB-407B-A8A7-DD510EEEBF60}" type="slidenum">
              <a:rPr lang="en-GB"/>
              <a:pPr>
                <a:defRPr/>
              </a:pPr>
              <a:t>‹#›</a:t>
            </a:fld>
            <a:endParaRPr lang="en-GB" dirty="0"/>
          </a:p>
        </p:txBody>
      </p:sp>
    </p:spTree>
    <p:extLst>
      <p:ext uri="{BB962C8B-B14F-4D97-AF65-F5344CB8AC3E}">
        <p14:creationId xmlns:p14="http://schemas.microsoft.com/office/powerpoint/2010/main" val="4008823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p:cNvSpPr>
            <a:spLocks noGrp="1" noChangeArrowheads="1"/>
          </p:cNvSpPr>
          <p:nvPr>
            <p:ph type="sldNum" sz="quarter" idx="12"/>
          </p:nvPr>
        </p:nvSpPr>
        <p:spPr>
          <a:ln/>
        </p:spPr>
        <p:txBody>
          <a:bodyPr/>
          <a:lstStyle>
            <a:lvl1pPr>
              <a:defRPr/>
            </a:lvl1pPr>
          </a:lstStyle>
          <a:p>
            <a:pPr>
              <a:defRPr/>
            </a:pPr>
            <a:fld id="{BC671EA8-357C-4D94-8FAB-0A80CD27D2E6}" type="slidenum">
              <a:rPr lang="en-GB"/>
              <a:pPr>
                <a:defRPr/>
              </a:pPr>
              <a:t>‹#›</a:t>
            </a:fld>
            <a:endParaRPr lang="en-GB" dirty="0"/>
          </a:p>
        </p:txBody>
      </p:sp>
    </p:spTree>
    <p:extLst>
      <p:ext uri="{BB962C8B-B14F-4D97-AF65-F5344CB8AC3E}">
        <p14:creationId xmlns:p14="http://schemas.microsoft.com/office/powerpoint/2010/main" val="1091590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38100" y="2693172"/>
            <a:ext cx="4544695" cy="24223980"/>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1604015" y="2693172"/>
            <a:ext cx="13158823" cy="242239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p:cNvSpPr>
            <a:spLocks noGrp="1" noChangeArrowheads="1"/>
          </p:cNvSpPr>
          <p:nvPr>
            <p:ph type="sldNum" sz="quarter" idx="12"/>
          </p:nvPr>
        </p:nvSpPr>
        <p:spPr>
          <a:ln/>
        </p:spPr>
        <p:txBody>
          <a:bodyPr/>
          <a:lstStyle>
            <a:lvl1pPr>
              <a:defRPr/>
            </a:lvl1pPr>
          </a:lstStyle>
          <a:p>
            <a:pPr>
              <a:defRPr/>
            </a:pPr>
            <a:fld id="{71B0EF4D-1339-4BAE-BE58-73852D239BFC}" type="slidenum">
              <a:rPr lang="en-GB"/>
              <a:pPr>
                <a:defRPr/>
              </a:pPr>
              <a:t>‹#›</a:t>
            </a:fld>
            <a:endParaRPr lang="en-GB" dirty="0"/>
          </a:p>
        </p:txBody>
      </p:sp>
    </p:spTree>
    <p:extLst>
      <p:ext uri="{BB962C8B-B14F-4D97-AF65-F5344CB8AC3E}">
        <p14:creationId xmlns:p14="http://schemas.microsoft.com/office/powerpoint/2010/main" val="713039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p:cNvSpPr>
            <a:spLocks noGrp="1" noChangeArrowheads="1"/>
          </p:cNvSpPr>
          <p:nvPr>
            <p:ph type="sldNum" sz="quarter" idx="12"/>
          </p:nvPr>
        </p:nvSpPr>
        <p:spPr>
          <a:ln/>
        </p:spPr>
        <p:txBody>
          <a:bodyPr/>
          <a:lstStyle>
            <a:lvl1pPr>
              <a:defRPr/>
            </a:lvl1pPr>
          </a:lstStyle>
          <a:p>
            <a:pPr>
              <a:defRPr/>
            </a:pPr>
            <a:fld id="{B4F83949-5D3C-4274-A33B-89FC3BFCC236}" type="slidenum">
              <a:rPr lang="en-GB"/>
              <a:pPr>
                <a:defRPr/>
              </a:pPr>
              <a:t>‹#›</a:t>
            </a:fld>
            <a:endParaRPr lang="en-GB" dirty="0"/>
          </a:p>
        </p:txBody>
      </p:sp>
    </p:spTree>
    <p:extLst>
      <p:ext uri="{BB962C8B-B14F-4D97-AF65-F5344CB8AC3E}">
        <p14:creationId xmlns:p14="http://schemas.microsoft.com/office/powerpoint/2010/main" val="2738086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8173" y="19458771"/>
            <a:ext cx="18178780" cy="6012323"/>
          </a:xfrm>
        </p:spPr>
        <p:txBody>
          <a:bodyPr anchor="t"/>
          <a:lstStyle>
            <a:lvl1pPr algn="l">
              <a:defRPr sz="12300" b="1" cap="all"/>
            </a:lvl1pPr>
          </a:lstStyle>
          <a:p>
            <a:r>
              <a:rPr lang="en-US"/>
              <a:t>Click to edit Master title style</a:t>
            </a:r>
            <a:endParaRPr lang="en-IE"/>
          </a:p>
        </p:txBody>
      </p:sp>
      <p:sp>
        <p:nvSpPr>
          <p:cNvPr id="3" name="Text Placeholder 2"/>
          <p:cNvSpPr>
            <a:spLocks noGrp="1"/>
          </p:cNvSpPr>
          <p:nvPr>
            <p:ph type="body" idx="1"/>
          </p:nvPr>
        </p:nvSpPr>
        <p:spPr>
          <a:xfrm>
            <a:off x="1688173" y="12835028"/>
            <a:ext cx="18178780" cy="6623743"/>
          </a:xfrm>
        </p:spPr>
        <p:txBody>
          <a:bodyPr anchor="b"/>
          <a:lstStyle>
            <a:lvl1pPr marL="0" indent="0">
              <a:buNone/>
              <a:defRPr sz="6200"/>
            </a:lvl1pPr>
            <a:lvl2pPr marL="1408810" indent="0">
              <a:buNone/>
              <a:defRPr sz="5500"/>
            </a:lvl2pPr>
            <a:lvl3pPr marL="2817620" indent="0">
              <a:buNone/>
              <a:defRPr sz="4900"/>
            </a:lvl3pPr>
            <a:lvl4pPr marL="4226430" indent="0">
              <a:buNone/>
              <a:defRPr sz="4300"/>
            </a:lvl4pPr>
            <a:lvl5pPr marL="5635240" indent="0">
              <a:buNone/>
              <a:defRPr sz="4300"/>
            </a:lvl5pPr>
            <a:lvl6pPr marL="7044050" indent="0">
              <a:buNone/>
              <a:defRPr sz="4300"/>
            </a:lvl6pPr>
            <a:lvl7pPr marL="8452857" indent="0">
              <a:buNone/>
              <a:defRPr sz="4300"/>
            </a:lvl7pPr>
            <a:lvl8pPr marL="9861670" indent="0">
              <a:buNone/>
              <a:defRPr sz="4300"/>
            </a:lvl8pPr>
            <a:lvl9pPr marL="11270476" indent="0">
              <a:buNone/>
              <a:defRPr sz="43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p:cNvSpPr>
            <a:spLocks noGrp="1" noChangeArrowheads="1"/>
          </p:cNvSpPr>
          <p:nvPr>
            <p:ph type="sldNum" sz="quarter" idx="12"/>
          </p:nvPr>
        </p:nvSpPr>
        <p:spPr>
          <a:ln/>
        </p:spPr>
        <p:txBody>
          <a:bodyPr/>
          <a:lstStyle>
            <a:lvl1pPr>
              <a:defRPr/>
            </a:lvl1pPr>
          </a:lstStyle>
          <a:p>
            <a:pPr>
              <a:defRPr/>
            </a:pPr>
            <a:fld id="{DFB8D1C8-8C22-4488-AC77-A1C2BF56B4B8}" type="slidenum">
              <a:rPr lang="en-GB"/>
              <a:pPr>
                <a:defRPr/>
              </a:pPr>
              <a:t>‹#›</a:t>
            </a:fld>
            <a:endParaRPr lang="en-GB" dirty="0"/>
          </a:p>
        </p:txBody>
      </p:sp>
    </p:spTree>
    <p:extLst>
      <p:ext uri="{BB962C8B-B14F-4D97-AF65-F5344CB8AC3E}">
        <p14:creationId xmlns:p14="http://schemas.microsoft.com/office/powerpoint/2010/main" val="32958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1604010" y="8749167"/>
            <a:ext cx="8851759" cy="18167985"/>
          </a:xfrm>
        </p:spPr>
        <p:txBody>
          <a:bodyPr/>
          <a:lstStyle>
            <a:lvl1pPr>
              <a:defRPr sz="8600"/>
            </a:lvl1pPr>
            <a:lvl2pPr>
              <a:defRPr sz="74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10931031" y="8749167"/>
            <a:ext cx="8851759" cy="18167985"/>
          </a:xfrm>
        </p:spPr>
        <p:txBody>
          <a:bodyPr/>
          <a:lstStyle>
            <a:lvl1pPr>
              <a:defRPr sz="8600"/>
            </a:lvl1pPr>
            <a:lvl2pPr>
              <a:defRPr sz="74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Rectangle 4"/>
          <p:cNvSpPr>
            <a:spLocks noGrp="1" noChangeArrowheads="1"/>
          </p:cNvSpPr>
          <p:nvPr>
            <p:ph type="dt" sz="half" idx="10"/>
          </p:nvPr>
        </p:nvSpPr>
        <p:spPr>
          <a:ln/>
        </p:spPr>
        <p:txBody>
          <a:bodyPr/>
          <a:lstStyle>
            <a:lvl1pPr>
              <a:defRPr/>
            </a:lvl1pPr>
          </a:lstStyle>
          <a:p>
            <a:pPr>
              <a:defRPr/>
            </a:pPr>
            <a:endParaRPr lang="en-GB"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p:cNvSpPr>
            <a:spLocks noGrp="1" noChangeArrowheads="1"/>
          </p:cNvSpPr>
          <p:nvPr>
            <p:ph type="sldNum" sz="quarter" idx="12"/>
          </p:nvPr>
        </p:nvSpPr>
        <p:spPr>
          <a:ln/>
        </p:spPr>
        <p:txBody>
          <a:bodyPr/>
          <a:lstStyle>
            <a:lvl1pPr>
              <a:defRPr/>
            </a:lvl1pPr>
          </a:lstStyle>
          <a:p>
            <a:pPr>
              <a:defRPr/>
            </a:pPr>
            <a:fld id="{591F80C8-5493-452F-8EAC-FBF3D2348712}" type="slidenum">
              <a:rPr lang="en-GB"/>
              <a:pPr>
                <a:defRPr/>
              </a:pPr>
              <a:t>‹#›</a:t>
            </a:fld>
            <a:endParaRPr lang="en-GB" dirty="0"/>
          </a:p>
        </p:txBody>
      </p:sp>
    </p:spTree>
    <p:extLst>
      <p:ext uri="{BB962C8B-B14F-4D97-AF65-F5344CB8AC3E}">
        <p14:creationId xmlns:p14="http://schemas.microsoft.com/office/powerpoint/2010/main" val="543641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9340" y="1213140"/>
            <a:ext cx="19248120" cy="5046663"/>
          </a:xfrm>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1069340" y="6779029"/>
            <a:ext cx="9450789" cy="2824190"/>
          </a:xfrm>
        </p:spPr>
        <p:txBody>
          <a:bodyPr anchor="b"/>
          <a:lstStyle>
            <a:lvl1pPr marL="0" indent="0">
              <a:buNone/>
              <a:defRPr sz="7400" b="1"/>
            </a:lvl1pPr>
            <a:lvl2pPr marL="1408810" indent="0">
              <a:buNone/>
              <a:defRPr sz="6200" b="1"/>
            </a:lvl2pPr>
            <a:lvl3pPr marL="2817620" indent="0">
              <a:buNone/>
              <a:defRPr sz="5500" b="1"/>
            </a:lvl3pPr>
            <a:lvl4pPr marL="4226430" indent="0">
              <a:buNone/>
              <a:defRPr sz="4900" b="1"/>
            </a:lvl4pPr>
            <a:lvl5pPr marL="5635240" indent="0">
              <a:buNone/>
              <a:defRPr sz="4900" b="1"/>
            </a:lvl5pPr>
            <a:lvl6pPr marL="7044050" indent="0">
              <a:buNone/>
              <a:defRPr sz="4900" b="1"/>
            </a:lvl6pPr>
            <a:lvl7pPr marL="8452857" indent="0">
              <a:buNone/>
              <a:defRPr sz="4900" b="1"/>
            </a:lvl7pPr>
            <a:lvl8pPr marL="9861670" indent="0">
              <a:buNone/>
              <a:defRPr sz="4900" b="1"/>
            </a:lvl8pPr>
            <a:lvl9pPr marL="11270476" indent="0">
              <a:buNone/>
              <a:defRPr sz="4900" b="1"/>
            </a:lvl9pPr>
          </a:lstStyle>
          <a:p>
            <a:pPr lvl="0"/>
            <a:r>
              <a:rPr lang="en-US"/>
              <a:t>Click to edit Master text styles</a:t>
            </a:r>
          </a:p>
        </p:txBody>
      </p:sp>
      <p:sp>
        <p:nvSpPr>
          <p:cNvPr id="4" name="Content Placeholder 3"/>
          <p:cNvSpPr>
            <a:spLocks noGrp="1"/>
          </p:cNvSpPr>
          <p:nvPr>
            <p:ph sz="half" idx="2"/>
          </p:nvPr>
        </p:nvSpPr>
        <p:spPr>
          <a:xfrm>
            <a:off x="1069340" y="9603218"/>
            <a:ext cx="9450789" cy="17444952"/>
          </a:xfrm>
        </p:spPr>
        <p:txBody>
          <a:bodyPr/>
          <a:lstStyle>
            <a:lvl1pPr>
              <a:defRPr sz="7400"/>
            </a:lvl1pPr>
            <a:lvl2pPr>
              <a:defRPr sz="62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10866679" y="6779029"/>
            <a:ext cx="9450786" cy="2824190"/>
          </a:xfrm>
        </p:spPr>
        <p:txBody>
          <a:bodyPr anchor="b"/>
          <a:lstStyle>
            <a:lvl1pPr marL="0" indent="0">
              <a:buNone/>
              <a:defRPr sz="7400" b="1"/>
            </a:lvl1pPr>
            <a:lvl2pPr marL="1408810" indent="0">
              <a:buNone/>
              <a:defRPr sz="6200" b="1"/>
            </a:lvl2pPr>
            <a:lvl3pPr marL="2817620" indent="0">
              <a:buNone/>
              <a:defRPr sz="5500" b="1"/>
            </a:lvl3pPr>
            <a:lvl4pPr marL="4226430" indent="0">
              <a:buNone/>
              <a:defRPr sz="4900" b="1"/>
            </a:lvl4pPr>
            <a:lvl5pPr marL="5635240" indent="0">
              <a:buNone/>
              <a:defRPr sz="4900" b="1"/>
            </a:lvl5pPr>
            <a:lvl6pPr marL="7044050" indent="0">
              <a:buNone/>
              <a:defRPr sz="4900" b="1"/>
            </a:lvl6pPr>
            <a:lvl7pPr marL="8452857" indent="0">
              <a:buNone/>
              <a:defRPr sz="4900" b="1"/>
            </a:lvl7pPr>
            <a:lvl8pPr marL="9861670" indent="0">
              <a:buNone/>
              <a:defRPr sz="4900" b="1"/>
            </a:lvl8pPr>
            <a:lvl9pPr marL="11270476" indent="0">
              <a:buNone/>
              <a:defRPr sz="4900" b="1"/>
            </a:lvl9pPr>
          </a:lstStyle>
          <a:p>
            <a:pPr lvl="0"/>
            <a:r>
              <a:rPr lang="en-US"/>
              <a:t>Click to edit Master text styles</a:t>
            </a:r>
          </a:p>
        </p:txBody>
      </p:sp>
      <p:sp>
        <p:nvSpPr>
          <p:cNvPr id="6" name="Content Placeholder 5"/>
          <p:cNvSpPr>
            <a:spLocks noGrp="1"/>
          </p:cNvSpPr>
          <p:nvPr>
            <p:ph sz="quarter" idx="4"/>
          </p:nvPr>
        </p:nvSpPr>
        <p:spPr>
          <a:xfrm>
            <a:off x="10866679" y="9603218"/>
            <a:ext cx="9450786" cy="17444952"/>
          </a:xfrm>
        </p:spPr>
        <p:txBody>
          <a:bodyPr/>
          <a:lstStyle>
            <a:lvl1pPr>
              <a:defRPr sz="7400"/>
            </a:lvl1pPr>
            <a:lvl2pPr>
              <a:defRPr sz="62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Rectangle 4"/>
          <p:cNvSpPr>
            <a:spLocks noGrp="1" noChangeArrowheads="1"/>
          </p:cNvSpPr>
          <p:nvPr>
            <p:ph type="dt" sz="half" idx="10"/>
          </p:nvPr>
        </p:nvSpPr>
        <p:spPr>
          <a:ln/>
        </p:spPr>
        <p:txBody>
          <a:bodyPr/>
          <a:lstStyle>
            <a:lvl1pPr>
              <a:defRPr/>
            </a:lvl1pPr>
          </a:lstStyle>
          <a:p>
            <a:pPr>
              <a:defRPr/>
            </a:pPr>
            <a:endParaRPr lang="en-GB"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9" name="Rectangle 6"/>
          <p:cNvSpPr>
            <a:spLocks noGrp="1" noChangeArrowheads="1"/>
          </p:cNvSpPr>
          <p:nvPr>
            <p:ph type="sldNum" sz="quarter" idx="12"/>
          </p:nvPr>
        </p:nvSpPr>
        <p:spPr>
          <a:ln/>
        </p:spPr>
        <p:txBody>
          <a:bodyPr/>
          <a:lstStyle>
            <a:lvl1pPr>
              <a:defRPr/>
            </a:lvl1pPr>
          </a:lstStyle>
          <a:p>
            <a:pPr>
              <a:defRPr/>
            </a:pPr>
            <a:fld id="{48863328-3D21-4E2E-B026-C1EFE2E44835}" type="slidenum">
              <a:rPr lang="en-GB"/>
              <a:pPr>
                <a:defRPr/>
              </a:pPr>
              <a:t>‹#›</a:t>
            </a:fld>
            <a:endParaRPr lang="en-GB" dirty="0"/>
          </a:p>
        </p:txBody>
      </p:sp>
    </p:spTree>
    <p:extLst>
      <p:ext uri="{BB962C8B-B14F-4D97-AF65-F5344CB8AC3E}">
        <p14:creationId xmlns:p14="http://schemas.microsoft.com/office/powerpoint/2010/main" val="1392852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Rectangle 4"/>
          <p:cNvSpPr>
            <a:spLocks noGrp="1" noChangeArrowheads="1"/>
          </p:cNvSpPr>
          <p:nvPr>
            <p:ph type="dt" sz="half" idx="10"/>
          </p:nvPr>
        </p:nvSpPr>
        <p:spPr>
          <a:ln/>
        </p:spPr>
        <p:txBody>
          <a:bodyPr/>
          <a:lstStyle>
            <a:lvl1pPr>
              <a:defRPr/>
            </a:lvl1pPr>
          </a:lstStyle>
          <a:p>
            <a:pPr>
              <a:defRPr/>
            </a:pPr>
            <a:endParaRPr lang="en-GB"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5" name="Rectangle 6"/>
          <p:cNvSpPr>
            <a:spLocks noGrp="1" noChangeArrowheads="1"/>
          </p:cNvSpPr>
          <p:nvPr>
            <p:ph type="sldNum" sz="quarter" idx="12"/>
          </p:nvPr>
        </p:nvSpPr>
        <p:spPr>
          <a:ln/>
        </p:spPr>
        <p:txBody>
          <a:bodyPr/>
          <a:lstStyle>
            <a:lvl1pPr>
              <a:defRPr/>
            </a:lvl1pPr>
          </a:lstStyle>
          <a:p>
            <a:pPr>
              <a:defRPr/>
            </a:pPr>
            <a:fld id="{BFA338D8-6D27-45E9-99C3-391E08053752}" type="slidenum">
              <a:rPr lang="en-GB"/>
              <a:pPr>
                <a:defRPr/>
              </a:pPr>
              <a:t>‹#›</a:t>
            </a:fld>
            <a:endParaRPr lang="en-GB" dirty="0"/>
          </a:p>
        </p:txBody>
      </p:sp>
    </p:spTree>
    <p:extLst>
      <p:ext uri="{BB962C8B-B14F-4D97-AF65-F5344CB8AC3E}">
        <p14:creationId xmlns:p14="http://schemas.microsoft.com/office/powerpoint/2010/main" val="898037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4" name="Rectangle 6"/>
          <p:cNvSpPr>
            <a:spLocks noGrp="1" noChangeArrowheads="1"/>
          </p:cNvSpPr>
          <p:nvPr>
            <p:ph type="sldNum" sz="quarter" idx="12"/>
          </p:nvPr>
        </p:nvSpPr>
        <p:spPr>
          <a:ln/>
        </p:spPr>
        <p:txBody>
          <a:bodyPr/>
          <a:lstStyle>
            <a:lvl1pPr>
              <a:defRPr/>
            </a:lvl1pPr>
          </a:lstStyle>
          <a:p>
            <a:pPr>
              <a:defRPr/>
            </a:pPr>
            <a:fld id="{85C664E7-72CE-4CA1-9E28-C02BC7E12CE6}" type="slidenum">
              <a:rPr lang="en-GB"/>
              <a:pPr>
                <a:defRPr/>
              </a:pPr>
              <a:t>‹#›</a:t>
            </a:fld>
            <a:endParaRPr lang="en-GB" dirty="0"/>
          </a:p>
        </p:txBody>
      </p:sp>
    </p:spTree>
    <p:extLst>
      <p:ext uri="{BB962C8B-B14F-4D97-AF65-F5344CB8AC3E}">
        <p14:creationId xmlns:p14="http://schemas.microsoft.com/office/powerpoint/2010/main" val="106686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340" y="1203439"/>
            <a:ext cx="7034873" cy="5134009"/>
          </a:xfrm>
        </p:spPr>
        <p:txBody>
          <a:bodyPr anchor="b"/>
          <a:lstStyle>
            <a:lvl1pPr algn="l">
              <a:defRPr sz="6200" b="1"/>
            </a:lvl1pPr>
          </a:lstStyle>
          <a:p>
            <a:r>
              <a:rPr lang="en-US"/>
              <a:t>Click to edit Master title style</a:t>
            </a:r>
            <a:endParaRPr lang="en-IE"/>
          </a:p>
        </p:txBody>
      </p:sp>
      <p:sp>
        <p:nvSpPr>
          <p:cNvPr id="3" name="Content Placeholder 2"/>
          <p:cNvSpPr>
            <a:spLocks noGrp="1"/>
          </p:cNvSpPr>
          <p:nvPr>
            <p:ph idx="1"/>
          </p:nvPr>
        </p:nvSpPr>
        <p:spPr>
          <a:xfrm>
            <a:off x="8361646" y="1203440"/>
            <a:ext cx="11955814" cy="25844735"/>
          </a:xfrm>
        </p:spPr>
        <p:txBody>
          <a:bodyPr/>
          <a:lstStyle>
            <a:lvl1pPr>
              <a:defRPr sz="9900"/>
            </a:lvl1pPr>
            <a:lvl2pPr>
              <a:defRPr sz="8600"/>
            </a:lvl2pPr>
            <a:lvl3pPr>
              <a:defRPr sz="7400"/>
            </a:lvl3pPr>
            <a:lvl4pPr>
              <a:defRPr sz="6200"/>
            </a:lvl4pPr>
            <a:lvl5pPr>
              <a:defRPr sz="6200"/>
            </a:lvl5pPr>
            <a:lvl6pPr>
              <a:defRPr sz="6200"/>
            </a:lvl6pPr>
            <a:lvl7pPr>
              <a:defRPr sz="6200"/>
            </a:lvl7pPr>
            <a:lvl8pPr>
              <a:defRPr sz="6200"/>
            </a:lvl8pPr>
            <a:lvl9pPr>
              <a:defRPr sz="6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1069340" y="6337444"/>
            <a:ext cx="7034873" cy="20710726"/>
          </a:xfrm>
        </p:spPr>
        <p:txBody>
          <a:bodyPr/>
          <a:lstStyle>
            <a:lvl1pPr marL="0" indent="0">
              <a:buNone/>
              <a:defRPr sz="4300"/>
            </a:lvl1pPr>
            <a:lvl2pPr marL="1408810" indent="0">
              <a:buNone/>
              <a:defRPr sz="3700"/>
            </a:lvl2pPr>
            <a:lvl3pPr marL="2817620" indent="0">
              <a:buNone/>
              <a:defRPr sz="3100"/>
            </a:lvl3pPr>
            <a:lvl4pPr marL="4226430" indent="0">
              <a:buNone/>
              <a:defRPr sz="2800"/>
            </a:lvl4pPr>
            <a:lvl5pPr marL="5635240" indent="0">
              <a:buNone/>
              <a:defRPr sz="2800"/>
            </a:lvl5pPr>
            <a:lvl6pPr marL="7044050" indent="0">
              <a:buNone/>
              <a:defRPr sz="2800"/>
            </a:lvl6pPr>
            <a:lvl7pPr marL="8452857" indent="0">
              <a:buNone/>
              <a:defRPr sz="2800"/>
            </a:lvl7pPr>
            <a:lvl8pPr marL="9861670" indent="0">
              <a:buNone/>
              <a:defRPr sz="2800"/>
            </a:lvl8pPr>
            <a:lvl9pPr marL="11270476" indent="0">
              <a:buNone/>
              <a:defRPr sz="28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p:cNvSpPr>
            <a:spLocks noGrp="1" noChangeArrowheads="1"/>
          </p:cNvSpPr>
          <p:nvPr>
            <p:ph type="sldNum" sz="quarter" idx="12"/>
          </p:nvPr>
        </p:nvSpPr>
        <p:spPr>
          <a:ln/>
        </p:spPr>
        <p:txBody>
          <a:bodyPr/>
          <a:lstStyle>
            <a:lvl1pPr>
              <a:defRPr/>
            </a:lvl1pPr>
          </a:lstStyle>
          <a:p>
            <a:pPr>
              <a:defRPr/>
            </a:pPr>
            <a:fld id="{C3FDA278-8B34-45DF-9A4D-C477DDE09ABA}" type="slidenum">
              <a:rPr lang="en-GB"/>
              <a:pPr>
                <a:defRPr/>
              </a:pPr>
              <a:t>‹#›</a:t>
            </a:fld>
            <a:endParaRPr lang="en-GB" dirty="0"/>
          </a:p>
        </p:txBody>
      </p:sp>
    </p:spTree>
    <p:extLst>
      <p:ext uri="{BB962C8B-B14F-4D97-AF65-F5344CB8AC3E}">
        <p14:creationId xmlns:p14="http://schemas.microsoft.com/office/powerpoint/2010/main" val="446323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3201" y="21195983"/>
            <a:ext cx="12832080" cy="2503921"/>
          </a:xfrm>
        </p:spPr>
        <p:txBody>
          <a:bodyPr anchor="b"/>
          <a:lstStyle>
            <a:lvl1pPr algn="l">
              <a:defRPr sz="6200" b="1"/>
            </a:lvl1pPr>
          </a:lstStyle>
          <a:p>
            <a:r>
              <a:rPr lang="en-US"/>
              <a:t>Click to edit Master title style</a:t>
            </a:r>
            <a:endParaRPr lang="en-IE"/>
          </a:p>
        </p:txBody>
      </p:sp>
      <p:sp>
        <p:nvSpPr>
          <p:cNvPr id="3" name="Picture Placeholder 2"/>
          <p:cNvSpPr>
            <a:spLocks noGrp="1"/>
          </p:cNvSpPr>
          <p:nvPr>
            <p:ph type="pic" idx="1"/>
          </p:nvPr>
        </p:nvSpPr>
        <p:spPr>
          <a:xfrm>
            <a:off x="4193201" y="2707729"/>
            <a:ext cx="12832080" cy="18167985"/>
          </a:xfrm>
        </p:spPr>
        <p:txBody>
          <a:bodyPr/>
          <a:lstStyle>
            <a:lvl1pPr marL="0" indent="0">
              <a:buNone/>
              <a:defRPr sz="9900"/>
            </a:lvl1pPr>
            <a:lvl2pPr marL="1408810" indent="0">
              <a:buNone/>
              <a:defRPr sz="8600"/>
            </a:lvl2pPr>
            <a:lvl3pPr marL="2817620" indent="0">
              <a:buNone/>
              <a:defRPr sz="7400"/>
            </a:lvl3pPr>
            <a:lvl4pPr marL="4226430" indent="0">
              <a:buNone/>
              <a:defRPr sz="6200"/>
            </a:lvl4pPr>
            <a:lvl5pPr marL="5635240" indent="0">
              <a:buNone/>
              <a:defRPr sz="6200"/>
            </a:lvl5pPr>
            <a:lvl6pPr marL="7044050" indent="0">
              <a:buNone/>
              <a:defRPr sz="6200"/>
            </a:lvl6pPr>
            <a:lvl7pPr marL="8452857" indent="0">
              <a:buNone/>
              <a:defRPr sz="6200"/>
            </a:lvl7pPr>
            <a:lvl8pPr marL="9861670" indent="0">
              <a:buNone/>
              <a:defRPr sz="6200"/>
            </a:lvl8pPr>
            <a:lvl9pPr marL="11270476" indent="0">
              <a:buNone/>
              <a:defRPr sz="6200"/>
            </a:lvl9pPr>
          </a:lstStyle>
          <a:p>
            <a:pPr lvl="0"/>
            <a:endParaRPr lang="en-IE" noProof="0" dirty="0"/>
          </a:p>
        </p:txBody>
      </p:sp>
      <p:sp>
        <p:nvSpPr>
          <p:cNvPr id="4" name="Text Placeholder 3"/>
          <p:cNvSpPr>
            <a:spLocks noGrp="1"/>
          </p:cNvSpPr>
          <p:nvPr>
            <p:ph type="body" sz="half" idx="2"/>
          </p:nvPr>
        </p:nvSpPr>
        <p:spPr>
          <a:xfrm>
            <a:off x="4193201" y="23699904"/>
            <a:ext cx="12832080" cy="3552074"/>
          </a:xfrm>
        </p:spPr>
        <p:txBody>
          <a:bodyPr/>
          <a:lstStyle>
            <a:lvl1pPr marL="0" indent="0">
              <a:buNone/>
              <a:defRPr sz="4300"/>
            </a:lvl1pPr>
            <a:lvl2pPr marL="1408810" indent="0">
              <a:buNone/>
              <a:defRPr sz="3700"/>
            </a:lvl2pPr>
            <a:lvl3pPr marL="2817620" indent="0">
              <a:buNone/>
              <a:defRPr sz="3100"/>
            </a:lvl3pPr>
            <a:lvl4pPr marL="4226430" indent="0">
              <a:buNone/>
              <a:defRPr sz="2800"/>
            </a:lvl4pPr>
            <a:lvl5pPr marL="5635240" indent="0">
              <a:buNone/>
              <a:defRPr sz="2800"/>
            </a:lvl5pPr>
            <a:lvl6pPr marL="7044050" indent="0">
              <a:buNone/>
              <a:defRPr sz="2800"/>
            </a:lvl6pPr>
            <a:lvl7pPr marL="8452857" indent="0">
              <a:buNone/>
              <a:defRPr sz="2800"/>
            </a:lvl7pPr>
            <a:lvl8pPr marL="9861670" indent="0">
              <a:buNone/>
              <a:defRPr sz="2800"/>
            </a:lvl8pPr>
            <a:lvl9pPr marL="11270476" indent="0">
              <a:buNone/>
              <a:defRPr sz="28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p:cNvSpPr>
            <a:spLocks noGrp="1" noChangeArrowheads="1"/>
          </p:cNvSpPr>
          <p:nvPr>
            <p:ph type="sldNum" sz="quarter" idx="12"/>
          </p:nvPr>
        </p:nvSpPr>
        <p:spPr>
          <a:ln/>
        </p:spPr>
        <p:txBody>
          <a:bodyPr/>
          <a:lstStyle>
            <a:lvl1pPr>
              <a:defRPr/>
            </a:lvl1pPr>
          </a:lstStyle>
          <a:p>
            <a:pPr>
              <a:defRPr/>
            </a:pPr>
            <a:fld id="{D4BC1F58-64B1-45ED-85F5-FFBBC03AAB19}" type="slidenum">
              <a:rPr lang="en-GB"/>
              <a:pPr>
                <a:defRPr/>
              </a:pPr>
              <a:t>‹#›</a:t>
            </a:fld>
            <a:endParaRPr lang="en-GB" dirty="0"/>
          </a:p>
        </p:txBody>
      </p:sp>
    </p:spTree>
    <p:extLst>
      <p:ext uri="{BB962C8B-B14F-4D97-AF65-F5344CB8AC3E}">
        <p14:creationId xmlns:p14="http://schemas.microsoft.com/office/powerpoint/2010/main" val="3390584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04010" y="2693172"/>
            <a:ext cx="18178780" cy="5046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1763" tIns="140881" rIns="281763" bIns="140881" numCol="1" anchor="ctr" anchorCtr="0" compatLnSpc="1">
            <a:prstTxWarp prst="textNoShape">
              <a:avLst/>
            </a:prstTxWarp>
          </a:bodyPr>
          <a:lstStyle/>
          <a:p>
            <a:pPr lvl="0"/>
            <a:r>
              <a:rPr lang="en-GB"/>
              <a:t>Click to edit Master title style</a:t>
            </a:r>
          </a:p>
        </p:txBody>
      </p:sp>
      <p:sp>
        <p:nvSpPr>
          <p:cNvPr id="1027" name="Rectangle 3"/>
          <p:cNvSpPr>
            <a:spLocks noGrp="1" noChangeArrowheads="1"/>
          </p:cNvSpPr>
          <p:nvPr>
            <p:ph type="body" idx="1"/>
          </p:nvPr>
        </p:nvSpPr>
        <p:spPr bwMode="auto">
          <a:xfrm>
            <a:off x="1604010" y="8749167"/>
            <a:ext cx="18178780" cy="1816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1763" tIns="140881" rIns="281763" bIns="140881"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28" name="Rectangle 4"/>
          <p:cNvSpPr>
            <a:spLocks noGrp="1" noChangeArrowheads="1"/>
          </p:cNvSpPr>
          <p:nvPr>
            <p:ph type="dt" sz="half" idx="2"/>
          </p:nvPr>
        </p:nvSpPr>
        <p:spPr bwMode="auto">
          <a:xfrm>
            <a:off x="1604010" y="27586806"/>
            <a:ext cx="4455583" cy="2018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1763" tIns="140881" rIns="281763" bIns="140881" numCol="1" anchor="t" anchorCtr="0" compatLnSpc="1">
            <a:prstTxWarp prst="textNoShape">
              <a:avLst/>
            </a:prstTxWarp>
          </a:bodyPr>
          <a:lstStyle>
            <a:lvl1pPr>
              <a:defRPr sz="4300"/>
            </a:lvl1pPr>
          </a:lstStyle>
          <a:p>
            <a:pPr>
              <a:defRPr/>
            </a:pPr>
            <a:endParaRPr lang="en-GB" dirty="0"/>
          </a:p>
        </p:txBody>
      </p:sp>
      <p:sp>
        <p:nvSpPr>
          <p:cNvPr id="1029" name="Rectangle 5"/>
          <p:cNvSpPr>
            <a:spLocks noGrp="1" noChangeArrowheads="1"/>
          </p:cNvSpPr>
          <p:nvPr>
            <p:ph type="ftr" sz="quarter" idx="3"/>
          </p:nvPr>
        </p:nvSpPr>
        <p:spPr bwMode="auto">
          <a:xfrm>
            <a:off x="7307157" y="27586806"/>
            <a:ext cx="6772487" cy="2018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1763" tIns="140881" rIns="281763" bIns="140881" numCol="1" anchor="t" anchorCtr="0" compatLnSpc="1">
            <a:prstTxWarp prst="textNoShape">
              <a:avLst/>
            </a:prstTxWarp>
          </a:bodyPr>
          <a:lstStyle>
            <a:lvl1pPr algn="ctr">
              <a:defRPr sz="4300"/>
            </a:lvl1pPr>
          </a:lstStyle>
          <a:p>
            <a:pPr>
              <a:defRPr/>
            </a:pPr>
            <a:endParaRPr lang="en-GB" dirty="0"/>
          </a:p>
        </p:txBody>
      </p:sp>
      <p:sp>
        <p:nvSpPr>
          <p:cNvPr id="1030" name="Rectangle 6"/>
          <p:cNvSpPr>
            <a:spLocks noGrp="1" noChangeArrowheads="1"/>
          </p:cNvSpPr>
          <p:nvPr>
            <p:ph type="sldNum" sz="quarter" idx="4"/>
          </p:nvPr>
        </p:nvSpPr>
        <p:spPr bwMode="auto">
          <a:xfrm>
            <a:off x="15327207" y="27586806"/>
            <a:ext cx="4455583" cy="2018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1763" tIns="140881" rIns="281763" bIns="140881" numCol="1" anchor="t" anchorCtr="0" compatLnSpc="1">
            <a:prstTxWarp prst="textNoShape">
              <a:avLst/>
            </a:prstTxWarp>
          </a:bodyPr>
          <a:lstStyle>
            <a:lvl1pPr algn="r">
              <a:defRPr sz="4300"/>
            </a:lvl1pPr>
          </a:lstStyle>
          <a:p>
            <a:pPr>
              <a:defRPr/>
            </a:pPr>
            <a:fld id="{88256243-3619-405D-A723-0537E891641A}" type="slidenum">
              <a:rPr lang="en-GB"/>
              <a:pPr>
                <a:defRPr/>
              </a:pPr>
              <a:t>‹#›</a:t>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13600">
          <a:solidFill>
            <a:schemeClr val="tx2"/>
          </a:solidFill>
          <a:latin typeface="+mj-lt"/>
          <a:ea typeface="+mj-ea"/>
          <a:cs typeface="+mj-cs"/>
        </a:defRPr>
      </a:lvl1pPr>
      <a:lvl2pPr algn="ctr" rtl="0" eaLnBrk="0" fontAlgn="base" hangingPunct="0">
        <a:spcBef>
          <a:spcPct val="0"/>
        </a:spcBef>
        <a:spcAft>
          <a:spcPct val="0"/>
        </a:spcAft>
        <a:defRPr sz="13600">
          <a:solidFill>
            <a:schemeClr val="tx2"/>
          </a:solidFill>
          <a:latin typeface="Times New Roman" pitchFamily="18" charset="0"/>
        </a:defRPr>
      </a:lvl2pPr>
      <a:lvl3pPr algn="ctr" rtl="0" eaLnBrk="0" fontAlgn="base" hangingPunct="0">
        <a:spcBef>
          <a:spcPct val="0"/>
        </a:spcBef>
        <a:spcAft>
          <a:spcPct val="0"/>
        </a:spcAft>
        <a:defRPr sz="13600">
          <a:solidFill>
            <a:schemeClr val="tx2"/>
          </a:solidFill>
          <a:latin typeface="Times New Roman" pitchFamily="18" charset="0"/>
        </a:defRPr>
      </a:lvl3pPr>
      <a:lvl4pPr algn="ctr" rtl="0" eaLnBrk="0" fontAlgn="base" hangingPunct="0">
        <a:spcBef>
          <a:spcPct val="0"/>
        </a:spcBef>
        <a:spcAft>
          <a:spcPct val="0"/>
        </a:spcAft>
        <a:defRPr sz="13600">
          <a:solidFill>
            <a:schemeClr val="tx2"/>
          </a:solidFill>
          <a:latin typeface="Times New Roman" pitchFamily="18" charset="0"/>
        </a:defRPr>
      </a:lvl4pPr>
      <a:lvl5pPr algn="ctr" rtl="0" eaLnBrk="0" fontAlgn="base" hangingPunct="0">
        <a:spcBef>
          <a:spcPct val="0"/>
        </a:spcBef>
        <a:spcAft>
          <a:spcPct val="0"/>
        </a:spcAft>
        <a:defRPr sz="13600">
          <a:solidFill>
            <a:schemeClr val="tx2"/>
          </a:solidFill>
          <a:latin typeface="Times New Roman" pitchFamily="18" charset="0"/>
        </a:defRPr>
      </a:lvl5pPr>
      <a:lvl6pPr marL="1408810" algn="ctr" rtl="0" fontAlgn="base">
        <a:spcBef>
          <a:spcPct val="0"/>
        </a:spcBef>
        <a:spcAft>
          <a:spcPct val="0"/>
        </a:spcAft>
        <a:defRPr sz="13600">
          <a:solidFill>
            <a:schemeClr val="tx2"/>
          </a:solidFill>
          <a:latin typeface="Times New Roman" pitchFamily="18" charset="0"/>
        </a:defRPr>
      </a:lvl6pPr>
      <a:lvl7pPr marL="2817620" algn="ctr" rtl="0" fontAlgn="base">
        <a:spcBef>
          <a:spcPct val="0"/>
        </a:spcBef>
        <a:spcAft>
          <a:spcPct val="0"/>
        </a:spcAft>
        <a:defRPr sz="13600">
          <a:solidFill>
            <a:schemeClr val="tx2"/>
          </a:solidFill>
          <a:latin typeface="Times New Roman" pitchFamily="18" charset="0"/>
        </a:defRPr>
      </a:lvl7pPr>
      <a:lvl8pPr marL="4226430" algn="ctr" rtl="0" fontAlgn="base">
        <a:spcBef>
          <a:spcPct val="0"/>
        </a:spcBef>
        <a:spcAft>
          <a:spcPct val="0"/>
        </a:spcAft>
        <a:defRPr sz="13600">
          <a:solidFill>
            <a:schemeClr val="tx2"/>
          </a:solidFill>
          <a:latin typeface="Times New Roman" pitchFamily="18" charset="0"/>
        </a:defRPr>
      </a:lvl8pPr>
      <a:lvl9pPr marL="5635240" algn="ctr" rtl="0" fontAlgn="base">
        <a:spcBef>
          <a:spcPct val="0"/>
        </a:spcBef>
        <a:spcAft>
          <a:spcPct val="0"/>
        </a:spcAft>
        <a:defRPr sz="13600">
          <a:solidFill>
            <a:schemeClr val="tx2"/>
          </a:solidFill>
          <a:latin typeface="Times New Roman" pitchFamily="18" charset="0"/>
        </a:defRPr>
      </a:lvl9pPr>
    </p:titleStyle>
    <p:bodyStyle>
      <a:lvl1pPr marL="1056608" indent="-1056608" algn="l" rtl="0" eaLnBrk="0" fontAlgn="base" hangingPunct="0">
        <a:spcBef>
          <a:spcPct val="20000"/>
        </a:spcBef>
        <a:spcAft>
          <a:spcPct val="0"/>
        </a:spcAft>
        <a:buChar char="•"/>
        <a:defRPr sz="9900">
          <a:solidFill>
            <a:schemeClr val="tx1"/>
          </a:solidFill>
          <a:latin typeface="+mn-lt"/>
          <a:ea typeface="+mn-ea"/>
          <a:cs typeface="+mn-cs"/>
        </a:defRPr>
      </a:lvl1pPr>
      <a:lvl2pPr marL="2289316" indent="-880506" algn="l" rtl="0" eaLnBrk="0" fontAlgn="base" hangingPunct="0">
        <a:spcBef>
          <a:spcPct val="20000"/>
        </a:spcBef>
        <a:spcAft>
          <a:spcPct val="0"/>
        </a:spcAft>
        <a:buChar char="–"/>
        <a:defRPr sz="8600">
          <a:solidFill>
            <a:schemeClr val="tx1"/>
          </a:solidFill>
          <a:latin typeface="+mn-lt"/>
        </a:defRPr>
      </a:lvl2pPr>
      <a:lvl3pPr marL="3522023" indent="-704403" algn="l" rtl="0" eaLnBrk="0" fontAlgn="base" hangingPunct="0">
        <a:spcBef>
          <a:spcPct val="20000"/>
        </a:spcBef>
        <a:spcAft>
          <a:spcPct val="0"/>
        </a:spcAft>
        <a:buChar char="•"/>
        <a:defRPr sz="7400">
          <a:solidFill>
            <a:schemeClr val="tx1"/>
          </a:solidFill>
          <a:latin typeface="+mn-lt"/>
        </a:defRPr>
      </a:lvl3pPr>
      <a:lvl4pPr marL="4930833" indent="-704403" algn="l" rtl="0" eaLnBrk="0" fontAlgn="base" hangingPunct="0">
        <a:spcBef>
          <a:spcPct val="20000"/>
        </a:spcBef>
        <a:spcAft>
          <a:spcPct val="0"/>
        </a:spcAft>
        <a:buChar char="–"/>
        <a:defRPr sz="6200">
          <a:solidFill>
            <a:schemeClr val="tx1"/>
          </a:solidFill>
          <a:latin typeface="+mn-lt"/>
        </a:defRPr>
      </a:lvl4pPr>
      <a:lvl5pPr marL="6339643" indent="-704403" algn="l" rtl="0" eaLnBrk="0" fontAlgn="base" hangingPunct="0">
        <a:spcBef>
          <a:spcPct val="20000"/>
        </a:spcBef>
        <a:spcAft>
          <a:spcPct val="0"/>
        </a:spcAft>
        <a:buChar char="»"/>
        <a:defRPr sz="6200">
          <a:solidFill>
            <a:schemeClr val="tx1"/>
          </a:solidFill>
          <a:latin typeface="+mn-lt"/>
        </a:defRPr>
      </a:lvl5pPr>
      <a:lvl6pPr marL="7748453" indent="-704403" algn="l" rtl="0" fontAlgn="base">
        <a:spcBef>
          <a:spcPct val="20000"/>
        </a:spcBef>
        <a:spcAft>
          <a:spcPct val="0"/>
        </a:spcAft>
        <a:buChar char="»"/>
        <a:defRPr sz="6200">
          <a:solidFill>
            <a:schemeClr val="tx1"/>
          </a:solidFill>
          <a:latin typeface="+mn-lt"/>
        </a:defRPr>
      </a:lvl6pPr>
      <a:lvl7pPr marL="9157263" indent="-704403" algn="l" rtl="0" fontAlgn="base">
        <a:spcBef>
          <a:spcPct val="20000"/>
        </a:spcBef>
        <a:spcAft>
          <a:spcPct val="0"/>
        </a:spcAft>
        <a:buChar char="»"/>
        <a:defRPr sz="6200">
          <a:solidFill>
            <a:schemeClr val="tx1"/>
          </a:solidFill>
          <a:latin typeface="+mn-lt"/>
        </a:defRPr>
      </a:lvl7pPr>
      <a:lvl8pPr marL="10566073" indent="-704403" algn="l" rtl="0" fontAlgn="base">
        <a:spcBef>
          <a:spcPct val="20000"/>
        </a:spcBef>
        <a:spcAft>
          <a:spcPct val="0"/>
        </a:spcAft>
        <a:buChar char="»"/>
        <a:defRPr sz="6200">
          <a:solidFill>
            <a:schemeClr val="tx1"/>
          </a:solidFill>
          <a:latin typeface="+mn-lt"/>
        </a:defRPr>
      </a:lvl8pPr>
      <a:lvl9pPr marL="11974883" indent="-704403" algn="l" rtl="0" fontAlgn="base">
        <a:spcBef>
          <a:spcPct val="20000"/>
        </a:spcBef>
        <a:spcAft>
          <a:spcPct val="0"/>
        </a:spcAft>
        <a:buChar char="»"/>
        <a:defRPr sz="6200">
          <a:solidFill>
            <a:schemeClr val="tx1"/>
          </a:solidFill>
          <a:latin typeface="+mn-lt"/>
        </a:defRPr>
      </a:lvl9pPr>
    </p:bodyStyle>
    <p:otherStyle>
      <a:defPPr>
        <a:defRPr lang="en-US"/>
      </a:defPPr>
      <a:lvl1pPr marL="0" algn="l" defTabSz="2817620" rtl="0" eaLnBrk="1" latinLnBrk="0" hangingPunct="1">
        <a:defRPr sz="5500" kern="1200">
          <a:solidFill>
            <a:schemeClr val="tx1"/>
          </a:solidFill>
          <a:latin typeface="+mn-lt"/>
          <a:ea typeface="+mn-ea"/>
          <a:cs typeface="+mn-cs"/>
        </a:defRPr>
      </a:lvl1pPr>
      <a:lvl2pPr marL="1408810" algn="l" defTabSz="2817620" rtl="0" eaLnBrk="1" latinLnBrk="0" hangingPunct="1">
        <a:defRPr sz="5500" kern="1200">
          <a:solidFill>
            <a:schemeClr val="tx1"/>
          </a:solidFill>
          <a:latin typeface="+mn-lt"/>
          <a:ea typeface="+mn-ea"/>
          <a:cs typeface="+mn-cs"/>
        </a:defRPr>
      </a:lvl2pPr>
      <a:lvl3pPr marL="2817620" algn="l" defTabSz="2817620" rtl="0" eaLnBrk="1" latinLnBrk="0" hangingPunct="1">
        <a:defRPr sz="5500" kern="1200">
          <a:solidFill>
            <a:schemeClr val="tx1"/>
          </a:solidFill>
          <a:latin typeface="+mn-lt"/>
          <a:ea typeface="+mn-ea"/>
          <a:cs typeface="+mn-cs"/>
        </a:defRPr>
      </a:lvl3pPr>
      <a:lvl4pPr marL="4226430" algn="l" defTabSz="2817620" rtl="0" eaLnBrk="1" latinLnBrk="0" hangingPunct="1">
        <a:defRPr sz="5500" kern="1200">
          <a:solidFill>
            <a:schemeClr val="tx1"/>
          </a:solidFill>
          <a:latin typeface="+mn-lt"/>
          <a:ea typeface="+mn-ea"/>
          <a:cs typeface="+mn-cs"/>
        </a:defRPr>
      </a:lvl4pPr>
      <a:lvl5pPr marL="5635240" algn="l" defTabSz="2817620" rtl="0" eaLnBrk="1" latinLnBrk="0" hangingPunct="1">
        <a:defRPr sz="5500" kern="1200">
          <a:solidFill>
            <a:schemeClr val="tx1"/>
          </a:solidFill>
          <a:latin typeface="+mn-lt"/>
          <a:ea typeface="+mn-ea"/>
          <a:cs typeface="+mn-cs"/>
        </a:defRPr>
      </a:lvl5pPr>
      <a:lvl6pPr marL="7044050" algn="l" defTabSz="2817620" rtl="0" eaLnBrk="1" latinLnBrk="0" hangingPunct="1">
        <a:defRPr sz="5500" kern="1200">
          <a:solidFill>
            <a:schemeClr val="tx1"/>
          </a:solidFill>
          <a:latin typeface="+mn-lt"/>
          <a:ea typeface="+mn-ea"/>
          <a:cs typeface="+mn-cs"/>
        </a:defRPr>
      </a:lvl6pPr>
      <a:lvl7pPr marL="8452857" algn="l" defTabSz="2817620" rtl="0" eaLnBrk="1" latinLnBrk="0" hangingPunct="1">
        <a:defRPr sz="5500" kern="1200">
          <a:solidFill>
            <a:schemeClr val="tx1"/>
          </a:solidFill>
          <a:latin typeface="+mn-lt"/>
          <a:ea typeface="+mn-ea"/>
          <a:cs typeface="+mn-cs"/>
        </a:defRPr>
      </a:lvl7pPr>
      <a:lvl8pPr marL="9861670" algn="l" defTabSz="2817620" rtl="0" eaLnBrk="1" latinLnBrk="0" hangingPunct="1">
        <a:defRPr sz="5500" kern="1200">
          <a:solidFill>
            <a:schemeClr val="tx1"/>
          </a:solidFill>
          <a:latin typeface="+mn-lt"/>
          <a:ea typeface="+mn-ea"/>
          <a:cs typeface="+mn-cs"/>
        </a:defRPr>
      </a:lvl8pPr>
      <a:lvl9pPr marL="11270476" algn="l" defTabSz="2817620" rtl="0" eaLnBrk="1" latinLnBrk="0" hangingPunct="1">
        <a:defRPr sz="5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df"/><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Box 74"/>
          <p:cNvSpPr txBox="1"/>
          <p:nvPr/>
        </p:nvSpPr>
        <p:spPr>
          <a:xfrm>
            <a:off x="1135242" y="4708159"/>
            <a:ext cx="19395316" cy="4887513"/>
          </a:xfrm>
          <a:prstGeom prst="rect">
            <a:avLst/>
          </a:prstGeom>
          <a:solidFill>
            <a:schemeClr val="accent6">
              <a:lumMod val="20000"/>
              <a:lumOff val="80000"/>
              <a:alpha val="34000"/>
            </a:schemeClr>
          </a:solidFill>
          <a:ln>
            <a:solidFill>
              <a:srgbClr val="191966"/>
            </a:solidFill>
          </a:ln>
        </p:spPr>
        <p:txBody>
          <a:bodyPr wrap="square" rtlCol="0">
            <a:spAutoFit/>
          </a:bodyPr>
          <a:lstStyle/>
          <a:p>
            <a:endParaRPr lang="en-US" dirty="0">
              <a:ln>
                <a:solidFill>
                  <a:srgbClr val="191966"/>
                </a:solidFill>
              </a:ln>
            </a:endParaRPr>
          </a:p>
        </p:txBody>
      </p:sp>
      <p:sp>
        <p:nvSpPr>
          <p:cNvPr id="2050" name="Rectangle 2"/>
          <p:cNvSpPr>
            <a:spLocks noGrp="1" noChangeArrowheads="1"/>
          </p:cNvSpPr>
          <p:nvPr>
            <p:ph type="title" idx="4294967295"/>
          </p:nvPr>
        </p:nvSpPr>
        <p:spPr>
          <a:xfrm>
            <a:off x="3358587" y="2120403"/>
            <a:ext cx="15372963" cy="2144832"/>
          </a:xfrm>
        </p:spPr>
        <p:txBody>
          <a:bodyPr/>
          <a:lstStyle/>
          <a:p>
            <a:pPr eaLnBrk="1" hangingPunct="1"/>
            <a:r>
              <a:rPr lang="en-GB" sz="2800" dirty="0">
                <a:latin typeface="Lucida Sans"/>
                <a:cs typeface="Lucida Sans"/>
              </a:rPr>
              <a:t>Alexis Roi Pechon</a:t>
            </a:r>
            <a:br>
              <a:rPr lang="en-GB" sz="2800" dirty="0">
                <a:latin typeface="Lucida Sans"/>
                <a:cs typeface="Lucida Sans"/>
              </a:rPr>
            </a:br>
            <a:r>
              <a:rPr lang="en-GB" sz="2800" dirty="0">
                <a:latin typeface="Lucida Sans"/>
                <a:cs typeface="Lucida Sans"/>
              </a:rPr>
              <a:t>Bachelor of Science (Honours) in Computing</a:t>
            </a:r>
          </a:p>
        </p:txBody>
      </p:sp>
      <p:sp>
        <p:nvSpPr>
          <p:cNvPr id="2051" name="Text Box 19"/>
          <p:cNvSpPr txBox="1">
            <a:spLocks noChangeArrowheads="1"/>
          </p:cNvSpPr>
          <p:nvPr/>
        </p:nvSpPr>
        <p:spPr bwMode="auto">
          <a:xfrm>
            <a:off x="16540117" y="3028000"/>
            <a:ext cx="866362" cy="669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81763" tIns="140881" rIns="281763" bIns="140881">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2500" dirty="0"/>
          </a:p>
        </p:txBody>
      </p:sp>
      <p:sp>
        <p:nvSpPr>
          <p:cNvPr id="2055" name="Text Box 670"/>
          <p:cNvSpPr txBox="1">
            <a:spLocks noChangeArrowheads="1"/>
          </p:cNvSpPr>
          <p:nvPr/>
        </p:nvSpPr>
        <p:spPr bwMode="auto">
          <a:xfrm>
            <a:off x="946943" y="926650"/>
            <a:ext cx="20208546" cy="1038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81763" tIns="140881" rIns="281763" bIns="140881">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0" algn="ctr"/>
            <a:r>
              <a:rPr lang="en-US" sz="4900" dirty="0">
                <a:solidFill>
                  <a:schemeClr val="tx2"/>
                </a:solidFill>
                <a:latin typeface="Lucida Sans"/>
                <a:cs typeface="Lucida Sans"/>
              </a:rPr>
              <a:t>Mobile Timetable Application</a:t>
            </a:r>
          </a:p>
        </p:txBody>
      </p:sp>
      <p:sp>
        <p:nvSpPr>
          <p:cNvPr id="2058" name="Text Box 1338"/>
          <p:cNvSpPr txBox="1">
            <a:spLocks noChangeArrowheads="1"/>
          </p:cNvSpPr>
          <p:nvPr/>
        </p:nvSpPr>
        <p:spPr bwMode="auto">
          <a:xfrm>
            <a:off x="25040378" y="19895499"/>
            <a:ext cx="574275" cy="669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1763" tIns="140881" rIns="281763" bIns="140881">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2500" dirty="0">
              <a:latin typeface="Arial" charset="0"/>
            </a:endParaRPr>
          </a:p>
        </p:txBody>
      </p:sp>
      <p:sp>
        <p:nvSpPr>
          <p:cNvPr id="2083" name="Text Box 271"/>
          <p:cNvSpPr txBox="1">
            <a:spLocks noChangeArrowheads="1"/>
          </p:cNvSpPr>
          <p:nvPr/>
        </p:nvSpPr>
        <p:spPr bwMode="auto">
          <a:xfrm>
            <a:off x="1168242" y="5100838"/>
            <a:ext cx="9010295" cy="57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471" tIns="9235" rIns="18471" bIns="9235">
            <a:spAutoFit/>
          </a:bodyPr>
          <a:lstStyle>
            <a:lvl1pPr defTabSz="152400" eaLnBrk="0" hangingPunct="0">
              <a:defRPr sz="2400">
                <a:solidFill>
                  <a:schemeClr val="tx1"/>
                </a:solidFill>
                <a:latin typeface="Times New Roman" pitchFamily="18" charset="0"/>
              </a:defRPr>
            </a:lvl1pPr>
            <a:lvl2pPr marL="742950" indent="-285750" defTabSz="152400" eaLnBrk="0" hangingPunct="0">
              <a:defRPr sz="2400">
                <a:solidFill>
                  <a:schemeClr val="tx1"/>
                </a:solidFill>
                <a:latin typeface="Times New Roman" pitchFamily="18" charset="0"/>
              </a:defRPr>
            </a:lvl2pPr>
            <a:lvl3pPr marL="1143000" indent="-228600" defTabSz="152400" eaLnBrk="0" hangingPunct="0">
              <a:defRPr sz="2400">
                <a:solidFill>
                  <a:schemeClr val="tx1"/>
                </a:solidFill>
                <a:latin typeface="Times New Roman" pitchFamily="18" charset="0"/>
              </a:defRPr>
            </a:lvl3pPr>
            <a:lvl4pPr marL="1600200" indent="-228600" defTabSz="152400" eaLnBrk="0" hangingPunct="0">
              <a:defRPr sz="2400">
                <a:solidFill>
                  <a:schemeClr val="tx1"/>
                </a:solidFill>
                <a:latin typeface="Times New Roman" pitchFamily="18" charset="0"/>
              </a:defRPr>
            </a:lvl4pPr>
            <a:lvl5pPr marL="2057400" indent="-228600" defTabSz="152400" eaLnBrk="0" hangingPunct="0">
              <a:defRPr sz="2400">
                <a:solidFill>
                  <a:schemeClr val="tx1"/>
                </a:solidFill>
                <a:latin typeface="Times New Roman" pitchFamily="18" charset="0"/>
              </a:defRPr>
            </a:lvl5pPr>
            <a:lvl6pPr marL="2514600" indent="-228600" defTabSz="152400" eaLnBrk="0" fontAlgn="base" hangingPunct="0">
              <a:spcBef>
                <a:spcPct val="0"/>
              </a:spcBef>
              <a:spcAft>
                <a:spcPct val="0"/>
              </a:spcAft>
              <a:defRPr sz="2400">
                <a:solidFill>
                  <a:schemeClr val="tx1"/>
                </a:solidFill>
                <a:latin typeface="Times New Roman" pitchFamily="18" charset="0"/>
              </a:defRPr>
            </a:lvl6pPr>
            <a:lvl7pPr marL="2971800" indent="-228600" defTabSz="152400" eaLnBrk="0" fontAlgn="base" hangingPunct="0">
              <a:spcBef>
                <a:spcPct val="0"/>
              </a:spcBef>
              <a:spcAft>
                <a:spcPct val="0"/>
              </a:spcAft>
              <a:defRPr sz="2400">
                <a:solidFill>
                  <a:schemeClr val="tx1"/>
                </a:solidFill>
                <a:latin typeface="Times New Roman" pitchFamily="18" charset="0"/>
              </a:defRPr>
            </a:lvl7pPr>
            <a:lvl8pPr marL="3429000" indent="-228600" defTabSz="152400" eaLnBrk="0" fontAlgn="base" hangingPunct="0">
              <a:spcBef>
                <a:spcPct val="0"/>
              </a:spcBef>
              <a:spcAft>
                <a:spcPct val="0"/>
              </a:spcAft>
              <a:defRPr sz="2400">
                <a:solidFill>
                  <a:schemeClr val="tx1"/>
                </a:solidFill>
                <a:latin typeface="Times New Roman" pitchFamily="18" charset="0"/>
              </a:defRPr>
            </a:lvl8pPr>
            <a:lvl9pPr marL="3886200" indent="-228600" defTabSz="152400" eaLnBrk="0" fontAlgn="base" hangingPunct="0">
              <a:spcBef>
                <a:spcPct val="0"/>
              </a:spcBef>
              <a:spcAft>
                <a:spcPct val="0"/>
              </a:spcAft>
              <a:defRPr sz="2400">
                <a:solidFill>
                  <a:schemeClr val="tx1"/>
                </a:solidFill>
                <a:latin typeface="Times New Roman" pitchFamily="18" charset="0"/>
              </a:defRPr>
            </a:lvl9pPr>
          </a:lstStyle>
          <a:p>
            <a:pPr>
              <a:buFontTx/>
              <a:buChar char="•"/>
            </a:pPr>
            <a:endParaRPr lang="en-GB" sz="1800" b="1" dirty="0">
              <a:latin typeface="Arial" charset="0"/>
            </a:endParaRPr>
          </a:p>
          <a:p>
            <a:r>
              <a:rPr lang="en-GB" sz="1800" b="1" dirty="0">
                <a:latin typeface="Arial" charset="0"/>
              </a:rPr>
              <a:t> </a:t>
            </a:r>
            <a:endParaRPr lang="en-US" sz="2500" dirty="0"/>
          </a:p>
        </p:txBody>
      </p:sp>
      <p:sp>
        <p:nvSpPr>
          <p:cNvPr id="2084" name="Rectangle 10"/>
          <p:cNvSpPr>
            <a:spLocks noChangeArrowheads="1"/>
          </p:cNvSpPr>
          <p:nvPr/>
        </p:nvSpPr>
        <p:spPr bwMode="auto">
          <a:xfrm>
            <a:off x="9614797" y="5026086"/>
            <a:ext cx="266145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algn="ctr"/>
            <a:r>
              <a:rPr lang="en-GB" sz="3100" b="1" u="sng" dirty="0">
                <a:solidFill>
                  <a:srgbClr val="000099"/>
                </a:solidFill>
                <a:latin typeface="Lucida Sans"/>
                <a:cs typeface="Lucida Sans"/>
              </a:rPr>
              <a:t>Abstract:</a:t>
            </a:r>
            <a:endParaRPr lang="en-GB" sz="3100" dirty="0">
              <a:solidFill>
                <a:srgbClr val="000099"/>
              </a:solidFill>
              <a:latin typeface="Lucida Sans"/>
              <a:cs typeface="Lucida Sans"/>
            </a:endParaRPr>
          </a:p>
        </p:txBody>
      </p:sp>
      <p:cxnSp>
        <p:nvCxnSpPr>
          <p:cNvPr id="12" name="Straight Connector 11"/>
          <p:cNvCxnSpPr/>
          <p:nvPr/>
        </p:nvCxnSpPr>
        <p:spPr>
          <a:xfrm flipV="1">
            <a:off x="836666" y="4294517"/>
            <a:ext cx="19713481" cy="0"/>
          </a:xfrm>
          <a:prstGeom prst="line">
            <a:avLst/>
          </a:prstGeom>
          <a:ln>
            <a:solidFill>
              <a:srgbClr val="191966"/>
            </a:solidFill>
          </a:ln>
        </p:spPr>
        <p:style>
          <a:lnRef idx="3">
            <a:schemeClr val="accent6"/>
          </a:lnRef>
          <a:fillRef idx="0">
            <a:schemeClr val="accent6"/>
          </a:fillRef>
          <a:effectRef idx="2">
            <a:schemeClr val="accent6"/>
          </a:effectRef>
          <a:fontRef idx="minor">
            <a:schemeClr val="tx1"/>
          </a:fontRef>
        </p:style>
      </p:cxnSp>
      <p:sp>
        <p:nvSpPr>
          <p:cNvPr id="2059" name="Rectangle 2645"/>
          <p:cNvSpPr>
            <a:spLocks noChangeArrowheads="1"/>
          </p:cNvSpPr>
          <p:nvPr/>
        </p:nvSpPr>
        <p:spPr bwMode="auto">
          <a:xfrm>
            <a:off x="11898882" y="8483429"/>
            <a:ext cx="3807050" cy="3934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1818" tIns="140909" rIns="281818" bIns="140909"/>
          <a:lstStyle/>
          <a:p>
            <a:endParaRPr lang="en-IE" dirty="0"/>
          </a:p>
        </p:txBody>
      </p:sp>
      <p:sp>
        <p:nvSpPr>
          <p:cNvPr id="2060" name="Rectangle 2708"/>
          <p:cNvSpPr>
            <a:spLocks noChangeArrowheads="1"/>
          </p:cNvSpPr>
          <p:nvPr/>
        </p:nvSpPr>
        <p:spPr bwMode="auto">
          <a:xfrm>
            <a:off x="16329713" y="8419877"/>
            <a:ext cx="3896159" cy="3928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1818" tIns="140909" rIns="281818" bIns="140909"/>
          <a:lstStyle/>
          <a:p>
            <a:endParaRPr lang="en-IE" dirty="0"/>
          </a:p>
        </p:txBody>
      </p:sp>
      <p:sp>
        <p:nvSpPr>
          <p:cNvPr id="2067" name="Rectangle 1980"/>
          <p:cNvSpPr>
            <a:spLocks noChangeArrowheads="1"/>
          </p:cNvSpPr>
          <p:nvPr/>
        </p:nvSpPr>
        <p:spPr bwMode="auto">
          <a:xfrm>
            <a:off x="16134167" y="10406430"/>
            <a:ext cx="3985270" cy="4916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1818" tIns="140909" rIns="281818" bIns="140909"/>
          <a:lstStyle/>
          <a:p>
            <a:endParaRPr lang="en-IE" dirty="0"/>
          </a:p>
        </p:txBody>
      </p:sp>
      <p:sp>
        <p:nvSpPr>
          <p:cNvPr id="64" name="Text Box 271"/>
          <p:cNvSpPr txBox="1">
            <a:spLocks noChangeArrowheads="1"/>
          </p:cNvSpPr>
          <p:nvPr/>
        </p:nvSpPr>
        <p:spPr bwMode="auto">
          <a:xfrm>
            <a:off x="11295548" y="6057047"/>
            <a:ext cx="9010180" cy="1185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6928" tIns="28462" rIns="56928" bIns="28462">
            <a:spAutoFit/>
          </a:bodyPr>
          <a:lstStyle>
            <a:lvl1pPr defTabSz="152400" eaLnBrk="0" hangingPunct="0">
              <a:defRPr sz="2400">
                <a:solidFill>
                  <a:schemeClr val="tx1"/>
                </a:solidFill>
                <a:latin typeface="Times New Roman" pitchFamily="18" charset="0"/>
              </a:defRPr>
            </a:lvl1pPr>
            <a:lvl2pPr marL="742950" indent="-285750" defTabSz="152400" eaLnBrk="0" hangingPunct="0">
              <a:defRPr sz="2400">
                <a:solidFill>
                  <a:schemeClr val="tx1"/>
                </a:solidFill>
                <a:latin typeface="Times New Roman" pitchFamily="18" charset="0"/>
              </a:defRPr>
            </a:lvl2pPr>
            <a:lvl3pPr marL="1143000" indent="-228600" defTabSz="152400" eaLnBrk="0" hangingPunct="0">
              <a:defRPr sz="2400">
                <a:solidFill>
                  <a:schemeClr val="tx1"/>
                </a:solidFill>
                <a:latin typeface="Times New Roman" pitchFamily="18" charset="0"/>
              </a:defRPr>
            </a:lvl3pPr>
            <a:lvl4pPr marL="1600200" indent="-228600" defTabSz="152400" eaLnBrk="0" hangingPunct="0">
              <a:defRPr sz="2400">
                <a:solidFill>
                  <a:schemeClr val="tx1"/>
                </a:solidFill>
                <a:latin typeface="Times New Roman" pitchFamily="18" charset="0"/>
              </a:defRPr>
            </a:lvl4pPr>
            <a:lvl5pPr marL="2057400" indent="-228600" defTabSz="152400" eaLnBrk="0" hangingPunct="0">
              <a:defRPr sz="2400">
                <a:solidFill>
                  <a:schemeClr val="tx1"/>
                </a:solidFill>
                <a:latin typeface="Times New Roman" pitchFamily="18" charset="0"/>
              </a:defRPr>
            </a:lvl5pPr>
            <a:lvl6pPr marL="2514600" indent="-228600" defTabSz="152400" eaLnBrk="0" fontAlgn="base" hangingPunct="0">
              <a:spcBef>
                <a:spcPct val="0"/>
              </a:spcBef>
              <a:spcAft>
                <a:spcPct val="0"/>
              </a:spcAft>
              <a:defRPr sz="2400">
                <a:solidFill>
                  <a:schemeClr val="tx1"/>
                </a:solidFill>
                <a:latin typeface="Times New Roman" pitchFamily="18" charset="0"/>
              </a:defRPr>
            </a:lvl6pPr>
            <a:lvl7pPr marL="2971800" indent="-228600" defTabSz="152400" eaLnBrk="0" fontAlgn="base" hangingPunct="0">
              <a:spcBef>
                <a:spcPct val="0"/>
              </a:spcBef>
              <a:spcAft>
                <a:spcPct val="0"/>
              </a:spcAft>
              <a:defRPr sz="2400">
                <a:solidFill>
                  <a:schemeClr val="tx1"/>
                </a:solidFill>
                <a:latin typeface="Times New Roman" pitchFamily="18" charset="0"/>
              </a:defRPr>
            </a:lvl7pPr>
            <a:lvl8pPr marL="3429000" indent="-228600" defTabSz="152400" eaLnBrk="0" fontAlgn="base" hangingPunct="0">
              <a:spcBef>
                <a:spcPct val="0"/>
              </a:spcBef>
              <a:spcAft>
                <a:spcPct val="0"/>
              </a:spcAft>
              <a:defRPr sz="2400">
                <a:solidFill>
                  <a:schemeClr val="tx1"/>
                </a:solidFill>
                <a:latin typeface="Times New Roman" pitchFamily="18" charset="0"/>
              </a:defRPr>
            </a:lvl8pPr>
            <a:lvl9pPr marL="3886200" indent="-228600" defTabSz="152400" eaLnBrk="0" fontAlgn="base" hangingPunct="0">
              <a:spcBef>
                <a:spcPct val="0"/>
              </a:spcBef>
              <a:spcAft>
                <a:spcPct val="0"/>
              </a:spcAft>
              <a:defRPr sz="2400">
                <a:solidFill>
                  <a:schemeClr val="tx1"/>
                </a:solidFill>
                <a:latin typeface="Times New Roman" pitchFamily="18" charset="0"/>
              </a:defRPr>
            </a:lvl9pPr>
          </a:lstStyle>
          <a:p>
            <a:pPr>
              <a:buFontTx/>
              <a:buChar char="•"/>
            </a:pPr>
            <a:endParaRPr lang="en-GB" sz="1800" b="1" dirty="0">
              <a:latin typeface="Arial" charset="0"/>
            </a:endParaRPr>
          </a:p>
          <a:p>
            <a:r>
              <a:rPr lang="en-GB" sz="1800" b="1" dirty="0">
                <a:latin typeface="Arial" charset="0"/>
              </a:rPr>
              <a:t> </a:t>
            </a:r>
            <a:endParaRPr lang="en-US" sz="2500" dirty="0"/>
          </a:p>
          <a:p>
            <a:pPr algn="just"/>
            <a:r>
              <a:rPr lang="en-US" sz="2500" dirty="0"/>
              <a:t>     </a:t>
            </a:r>
            <a:endParaRPr lang="en-GB" sz="1800" b="1" baseline="30000" dirty="0">
              <a:latin typeface="Arial" charset="0"/>
            </a:endParaRPr>
          </a:p>
        </p:txBody>
      </p:sp>
      <p:pic>
        <p:nvPicPr>
          <p:cNvPr id="74" name="Picture 73" descr="NCI Logo_outline.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994073" y="1684876"/>
            <a:ext cx="2892687" cy="1730996"/>
          </a:xfrm>
          <a:prstGeom prst="rect">
            <a:avLst/>
          </a:prstGeom>
        </p:spPr>
      </p:pic>
      <p:sp>
        <p:nvSpPr>
          <p:cNvPr id="80" name="TextBox 79"/>
          <p:cNvSpPr txBox="1"/>
          <p:nvPr/>
        </p:nvSpPr>
        <p:spPr>
          <a:xfrm>
            <a:off x="1076563" y="9983179"/>
            <a:ext cx="9158899" cy="8987076"/>
          </a:xfrm>
          <a:prstGeom prst="rect">
            <a:avLst/>
          </a:prstGeom>
          <a:solidFill>
            <a:srgbClr val="FFFFFF"/>
          </a:solidFill>
          <a:ln>
            <a:solidFill>
              <a:srgbClr val="191966"/>
            </a:solidFill>
          </a:ln>
        </p:spPr>
        <p:txBody>
          <a:bodyPr wrap="square" rtlCol="0">
            <a:spAutoFit/>
          </a:bodyPr>
          <a:lstStyle/>
          <a:p>
            <a:endParaRPr lang="en-US" dirty="0">
              <a:ln>
                <a:solidFill>
                  <a:srgbClr val="191966"/>
                </a:solidFill>
              </a:ln>
            </a:endParaRPr>
          </a:p>
          <a:p>
            <a:r>
              <a:rPr lang="en-US" sz="4000" dirty="0">
                <a:ln>
                  <a:solidFill>
                    <a:srgbClr val="191966"/>
                  </a:solidFill>
                </a:ln>
              </a:rPr>
              <a:t>The purpose of this project was to create a mobile application that streamlines the process of the user looking up the next available bus or train by having all the information about their mode of transportation in one compact and useful mobile application.</a:t>
            </a:r>
          </a:p>
          <a:p>
            <a:endParaRPr lang="en-US" sz="3200" dirty="0">
              <a:ln>
                <a:solidFill>
                  <a:srgbClr val="191966"/>
                </a:solidFill>
              </a:ln>
            </a:endParaRPr>
          </a:p>
          <a:p>
            <a:endParaRPr lang="en-US" sz="3200" dirty="0">
              <a:ln>
                <a:solidFill>
                  <a:srgbClr val="191966"/>
                </a:solidFill>
              </a:ln>
            </a:endParaRPr>
          </a:p>
          <a:p>
            <a:endParaRPr lang="en-US" sz="3200" dirty="0">
              <a:ln>
                <a:solidFill>
                  <a:srgbClr val="191966"/>
                </a:solidFill>
              </a:ln>
            </a:endParaRPr>
          </a:p>
          <a:p>
            <a:endParaRPr lang="en-US" sz="3200" dirty="0">
              <a:ln>
                <a:solidFill>
                  <a:srgbClr val="191966"/>
                </a:solidFill>
              </a:ln>
            </a:endParaRPr>
          </a:p>
          <a:p>
            <a:endParaRPr lang="en-US" sz="3200" dirty="0">
              <a:ln>
                <a:solidFill>
                  <a:srgbClr val="191966"/>
                </a:solidFill>
              </a:ln>
            </a:endParaRPr>
          </a:p>
          <a:p>
            <a:endParaRPr lang="en-US" sz="3200" dirty="0">
              <a:ln>
                <a:solidFill>
                  <a:srgbClr val="191966"/>
                </a:solidFill>
              </a:ln>
            </a:endParaRPr>
          </a:p>
          <a:p>
            <a:endParaRPr lang="en-US" sz="3200" dirty="0">
              <a:ln>
                <a:solidFill>
                  <a:srgbClr val="191966"/>
                </a:solidFill>
              </a:ln>
            </a:endParaRPr>
          </a:p>
        </p:txBody>
      </p:sp>
      <p:sp>
        <p:nvSpPr>
          <p:cNvPr id="84" name="Rectangle 10"/>
          <p:cNvSpPr>
            <a:spLocks noChangeArrowheads="1"/>
          </p:cNvSpPr>
          <p:nvPr/>
        </p:nvSpPr>
        <p:spPr bwMode="auto">
          <a:xfrm>
            <a:off x="3494505" y="10296906"/>
            <a:ext cx="460611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bIns="0">
            <a:spAutoFit/>
          </a:bodyPr>
          <a:lstStyle/>
          <a:p>
            <a:pPr algn="ctr"/>
            <a:r>
              <a:rPr lang="en-GB" sz="3100" dirty="0">
                <a:solidFill>
                  <a:srgbClr val="000099"/>
                </a:solidFill>
                <a:latin typeface="Lucida Sans"/>
                <a:cs typeface="Lucida Sans"/>
              </a:rPr>
              <a:t>Project Explanation</a:t>
            </a:r>
          </a:p>
        </p:txBody>
      </p:sp>
      <p:sp>
        <p:nvSpPr>
          <p:cNvPr id="91" name="TextBox 90"/>
          <p:cNvSpPr txBox="1"/>
          <p:nvPr/>
        </p:nvSpPr>
        <p:spPr>
          <a:xfrm>
            <a:off x="1152952" y="19375338"/>
            <a:ext cx="19377606" cy="9197760"/>
          </a:xfrm>
          <a:prstGeom prst="rect">
            <a:avLst/>
          </a:prstGeom>
          <a:noFill/>
          <a:ln>
            <a:solidFill>
              <a:srgbClr val="191966"/>
            </a:solidFill>
          </a:ln>
        </p:spPr>
        <p:txBody>
          <a:bodyPr wrap="square" rtlCol="0">
            <a:spAutoFit/>
          </a:bodyPr>
          <a:lstStyle/>
          <a:p>
            <a:endParaRPr lang="en-US" dirty="0">
              <a:ln>
                <a:solidFill>
                  <a:srgbClr val="191966"/>
                </a:solidFill>
              </a:ln>
            </a:endParaRPr>
          </a:p>
        </p:txBody>
      </p:sp>
      <p:sp>
        <p:nvSpPr>
          <p:cNvPr id="99" name="Rectangle 10"/>
          <p:cNvSpPr>
            <a:spLocks noChangeArrowheads="1"/>
          </p:cNvSpPr>
          <p:nvPr/>
        </p:nvSpPr>
        <p:spPr bwMode="auto">
          <a:xfrm>
            <a:off x="8438009" y="19801005"/>
            <a:ext cx="4606118"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bIns="0">
            <a:spAutoFit/>
          </a:bodyPr>
          <a:lstStyle/>
          <a:p>
            <a:pPr algn="ctr"/>
            <a:r>
              <a:rPr lang="en-GB" sz="3100" dirty="0">
                <a:solidFill>
                  <a:srgbClr val="000099"/>
                </a:solidFill>
                <a:latin typeface="Lucida Sans"/>
                <a:cs typeface="Lucida Sans"/>
              </a:rPr>
              <a:t>Technologies used</a:t>
            </a:r>
          </a:p>
          <a:p>
            <a:pPr algn="ctr"/>
            <a:endParaRPr lang="en-GB" sz="3100" dirty="0">
              <a:solidFill>
                <a:srgbClr val="000099"/>
              </a:solidFill>
              <a:latin typeface="Lucida Sans"/>
              <a:cs typeface="Lucida Sans"/>
            </a:endParaRPr>
          </a:p>
          <a:p>
            <a:pPr algn="ctr"/>
            <a:endParaRPr lang="en-GB" sz="3100" dirty="0">
              <a:solidFill>
                <a:srgbClr val="000099"/>
              </a:solidFill>
              <a:latin typeface="Lucida Sans"/>
              <a:cs typeface="Lucida Sans"/>
            </a:endParaRPr>
          </a:p>
          <a:p>
            <a:pPr algn="ctr"/>
            <a:endParaRPr lang="en-GB" sz="3100" dirty="0">
              <a:solidFill>
                <a:srgbClr val="000099"/>
              </a:solidFill>
              <a:latin typeface="Lucida Sans"/>
              <a:cs typeface="Lucida Sans"/>
            </a:endParaRPr>
          </a:p>
          <a:p>
            <a:pPr algn="ctr"/>
            <a:endParaRPr lang="en-GB" sz="3100" dirty="0">
              <a:solidFill>
                <a:srgbClr val="000099"/>
              </a:solidFill>
              <a:latin typeface="Lucida Sans"/>
              <a:cs typeface="Lucida Sans"/>
            </a:endParaRPr>
          </a:p>
          <a:p>
            <a:pPr algn="ctr"/>
            <a:r>
              <a:rPr lang="en-GB" sz="3100" dirty="0">
                <a:solidFill>
                  <a:srgbClr val="000099"/>
                </a:solidFill>
                <a:latin typeface="Lucida Sans"/>
                <a:cs typeface="Lucida Sans"/>
              </a:rPr>
              <a:t>The following technologies were implemented in the development of the mobile application:</a:t>
            </a:r>
          </a:p>
          <a:p>
            <a:pPr algn="ctr"/>
            <a:endParaRPr lang="en-GB" sz="3100" dirty="0">
              <a:solidFill>
                <a:srgbClr val="000099"/>
              </a:solidFill>
              <a:latin typeface="Lucida Sans"/>
              <a:cs typeface="Lucida Sans"/>
            </a:endParaRPr>
          </a:p>
          <a:p>
            <a:pPr algn="ctr"/>
            <a:r>
              <a:rPr lang="en-GB" sz="3100" dirty="0">
                <a:solidFill>
                  <a:srgbClr val="000099"/>
                </a:solidFill>
                <a:latin typeface="Lucida Sans"/>
                <a:cs typeface="Lucida Sans"/>
              </a:rPr>
              <a:t>Java, APIs, JSON, XML, Retrofit</a:t>
            </a:r>
          </a:p>
        </p:txBody>
      </p:sp>
      <p:sp>
        <p:nvSpPr>
          <p:cNvPr id="2" name="TextBox 1">
            <a:extLst>
              <a:ext uri="{FF2B5EF4-FFF2-40B4-BE49-F238E27FC236}">
                <a16:creationId xmlns:a16="http://schemas.microsoft.com/office/drawing/2014/main" id="{6B2AE37E-CA42-D39F-21DF-92F9C1E9C7F1}"/>
              </a:ext>
            </a:extLst>
          </p:cNvPr>
          <p:cNvSpPr txBox="1"/>
          <p:nvPr/>
        </p:nvSpPr>
        <p:spPr>
          <a:xfrm>
            <a:off x="1316182" y="5709234"/>
            <a:ext cx="19091563" cy="3785652"/>
          </a:xfrm>
          <a:prstGeom prst="rect">
            <a:avLst/>
          </a:prstGeom>
          <a:noFill/>
        </p:spPr>
        <p:txBody>
          <a:bodyPr wrap="square" rtlCol="0">
            <a:spAutoFit/>
          </a:bodyPr>
          <a:lstStyle/>
          <a:p>
            <a:r>
              <a:rPr lang="en-GB" sz="4800" dirty="0"/>
              <a:t>On a basic level, the main goal of my mobile project was to develop an Android Application that enables the user to access the timetables for different types of public transportation, whether it is by train or bus, my application aims to make finding timetables a streamline process that could all be done in the palm of your hands.</a:t>
            </a:r>
          </a:p>
        </p:txBody>
      </p:sp>
      <p:pic>
        <p:nvPicPr>
          <p:cNvPr id="4" name="Picture 3" descr="A screenshot of a cell phone&#10;&#10;Description automatically generated with medium confidence">
            <a:extLst>
              <a:ext uri="{FF2B5EF4-FFF2-40B4-BE49-F238E27FC236}">
                <a16:creationId xmlns:a16="http://schemas.microsoft.com/office/drawing/2014/main" id="{0E144133-49D4-4509-D3A9-0A9F479687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44127" y="10009313"/>
            <a:ext cx="4521337" cy="9197760"/>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7401</TotalTime>
  <Words>154</Words>
  <Application>Microsoft Office PowerPoint</Application>
  <PresentationFormat>Custom</PresentationFormat>
  <Paragraphs>26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Lucida Sans</vt:lpstr>
      <vt:lpstr>Times New Roman</vt:lpstr>
      <vt:lpstr>Default Design</vt:lpstr>
      <vt:lpstr>Alexis Roi Pechon Bachelor of Science (Honours) in Computing</vt:lpstr>
    </vt:vector>
  </TitlesOfParts>
  <Company>NUI Maynooth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immunogenicity of Human Mesenchymal Stem Cells J.M. Ryan and B. P. Mahon Mucosal Immunology Laboratory, Institute of Immunology, NUI Maynooth, Co. Kildare, ireland.</dc:title>
  <dc:creator>plawlor</dc:creator>
  <cp:lastModifiedBy>Shadow Slav</cp:lastModifiedBy>
  <cp:revision>222</cp:revision>
  <cp:lastPrinted>2010-10-11T09:33:37Z</cp:lastPrinted>
  <dcterms:created xsi:type="dcterms:W3CDTF">2013-05-01T11:03:42Z</dcterms:created>
  <dcterms:modified xsi:type="dcterms:W3CDTF">2023-05-12T12:58:23Z</dcterms:modified>
</cp:coreProperties>
</file>