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1" r:id="rId6"/>
    <p:sldId id="264" r:id="rId7"/>
    <p:sldId id="268" r:id="rId8"/>
    <p:sldId id="269" r:id="rId9"/>
    <p:sldId id="270" r:id="rId10"/>
    <p:sldId id="271" r:id="rId11"/>
    <p:sldId id="272" r:id="rId12"/>
    <p:sldId id="273"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dow Slav" userId="d20ffae102572ece" providerId="LiveId" clId="{72E0B8A7-C9B0-42E9-BF71-181C1134261A}"/>
    <pc:docChg chg="undo custSel addSld modSld">
      <pc:chgData name="Shadow Slav" userId="d20ffae102572ece" providerId="LiveId" clId="{72E0B8A7-C9B0-42E9-BF71-181C1134261A}" dt="2023-05-12T13:29:06.810" v="877" actId="20577"/>
      <pc:docMkLst>
        <pc:docMk/>
      </pc:docMkLst>
      <pc:sldChg chg="modSp mod">
        <pc:chgData name="Shadow Slav" userId="d20ffae102572ece" providerId="LiveId" clId="{72E0B8A7-C9B0-42E9-BF71-181C1134261A}" dt="2023-05-10T13:22:34.301" v="13" actId="20577"/>
        <pc:sldMkLst>
          <pc:docMk/>
          <pc:sldMk cId="3038168244" sldId="256"/>
        </pc:sldMkLst>
        <pc:spChg chg="mod">
          <ac:chgData name="Shadow Slav" userId="d20ffae102572ece" providerId="LiveId" clId="{72E0B8A7-C9B0-42E9-BF71-181C1134261A}" dt="2023-05-10T13:22:34.301" v="13" actId="20577"/>
          <ac:spMkLst>
            <pc:docMk/>
            <pc:sldMk cId="3038168244" sldId="256"/>
            <ac:spMk id="2" creationId="{C7FBD269-28BE-4026-A3C0-77D861D8FB59}"/>
          </ac:spMkLst>
        </pc:spChg>
      </pc:sldChg>
      <pc:sldChg chg="modSp mod">
        <pc:chgData name="Shadow Slav" userId="d20ffae102572ece" providerId="LiveId" clId="{72E0B8A7-C9B0-42E9-BF71-181C1134261A}" dt="2023-05-10T14:01:44.895" v="100" actId="20577"/>
        <pc:sldMkLst>
          <pc:docMk/>
          <pc:sldMk cId="1238929836" sldId="257"/>
        </pc:sldMkLst>
        <pc:spChg chg="mod">
          <ac:chgData name="Shadow Slav" userId="d20ffae102572ece" providerId="LiveId" clId="{72E0B8A7-C9B0-42E9-BF71-181C1134261A}" dt="2023-05-10T14:01:44.895" v="100" actId="20577"/>
          <ac:spMkLst>
            <pc:docMk/>
            <pc:sldMk cId="1238929836" sldId="257"/>
            <ac:spMk id="3" creationId="{C078D4F8-941D-0C73-61A4-117BD302B392}"/>
          </ac:spMkLst>
        </pc:spChg>
      </pc:sldChg>
      <pc:sldChg chg="modSp mod">
        <pc:chgData name="Shadow Slav" userId="d20ffae102572ece" providerId="LiveId" clId="{72E0B8A7-C9B0-42E9-BF71-181C1134261A}" dt="2023-05-12T13:20:48.384" v="864" actId="20577"/>
        <pc:sldMkLst>
          <pc:docMk/>
          <pc:sldMk cId="2998130132" sldId="258"/>
        </pc:sldMkLst>
        <pc:spChg chg="mod">
          <ac:chgData name="Shadow Slav" userId="d20ffae102572ece" providerId="LiveId" clId="{72E0B8A7-C9B0-42E9-BF71-181C1134261A}" dt="2023-05-12T13:20:48.384" v="864" actId="20577"/>
          <ac:spMkLst>
            <pc:docMk/>
            <pc:sldMk cId="2998130132" sldId="258"/>
            <ac:spMk id="3" creationId="{C3C270C6-10A8-814D-FAAB-D9F792F9326A}"/>
          </ac:spMkLst>
        </pc:spChg>
      </pc:sldChg>
      <pc:sldChg chg="modSp mod">
        <pc:chgData name="Shadow Slav" userId="d20ffae102572ece" providerId="LiveId" clId="{72E0B8A7-C9B0-42E9-BF71-181C1134261A}" dt="2023-05-12T13:29:06.810" v="877" actId="20577"/>
        <pc:sldMkLst>
          <pc:docMk/>
          <pc:sldMk cId="2897785889" sldId="259"/>
        </pc:sldMkLst>
        <pc:spChg chg="mod">
          <ac:chgData name="Shadow Slav" userId="d20ffae102572ece" providerId="LiveId" clId="{72E0B8A7-C9B0-42E9-BF71-181C1134261A}" dt="2023-05-10T14:10:49.367" v="184" actId="20577"/>
          <ac:spMkLst>
            <pc:docMk/>
            <pc:sldMk cId="2897785889" sldId="259"/>
            <ac:spMk id="2" creationId="{8F02F9F2-3F28-561C-0245-52C08C6461E9}"/>
          </ac:spMkLst>
        </pc:spChg>
        <pc:spChg chg="mod">
          <ac:chgData name="Shadow Slav" userId="d20ffae102572ece" providerId="LiveId" clId="{72E0B8A7-C9B0-42E9-BF71-181C1134261A}" dt="2023-05-12T13:29:06.810" v="877" actId="20577"/>
          <ac:spMkLst>
            <pc:docMk/>
            <pc:sldMk cId="2897785889" sldId="259"/>
            <ac:spMk id="3" creationId="{5E9F82FA-E160-A3F1-C7FE-F69ED2D531E0}"/>
          </ac:spMkLst>
        </pc:spChg>
      </pc:sldChg>
      <pc:sldChg chg="modSp mod">
        <pc:chgData name="Shadow Slav" userId="d20ffae102572ece" providerId="LiveId" clId="{72E0B8A7-C9B0-42E9-BF71-181C1134261A}" dt="2023-05-12T13:15:12.823" v="349" actId="20577"/>
        <pc:sldMkLst>
          <pc:docMk/>
          <pc:sldMk cId="2227511309" sldId="261"/>
        </pc:sldMkLst>
        <pc:spChg chg="mod">
          <ac:chgData name="Shadow Slav" userId="d20ffae102572ece" providerId="LiveId" clId="{72E0B8A7-C9B0-42E9-BF71-181C1134261A}" dt="2023-05-12T13:15:12.823" v="349" actId="20577"/>
          <ac:spMkLst>
            <pc:docMk/>
            <pc:sldMk cId="2227511309" sldId="261"/>
            <ac:spMk id="3" creationId="{67766367-29FF-9955-C68A-4D1E2F6BA967}"/>
          </ac:spMkLst>
        </pc:spChg>
      </pc:sldChg>
      <pc:sldChg chg="modSp mod">
        <pc:chgData name="Shadow Slav" userId="d20ffae102572ece" providerId="LiveId" clId="{72E0B8A7-C9B0-42E9-BF71-181C1134261A}" dt="2023-05-12T13:16:43.478" v="663" actId="20577"/>
        <pc:sldMkLst>
          <pc:docMk/>
          <pc:sldMk cId="3525209106" sldId="264"/>
        </pc:sldMkLst>
        <pc:spChg chg="mod">
          <ac:chgData name="Shadow Slav" userId="d20ffae102572ece" providerId="LiveId" clId="{72E0B8A7-C9B0-42E9-BF71-181C1134261A}" dt="2023-05-12T13:16:43.478" v="663" actId="20577"/>
          <ac:spMkLst>
            <pc:docMk/>
            <pc:sldMk cId="3525209106" sldId="264"/>
            <ac:spMk id="3" creationId="{2BA2F687-6ED2-7FF0-0731-77382EEC18D4}"/>
          </ac:spMkLst>
        </pc:spChg>
      </pc:sldChg>
      <pc:sldChg chg="modSp mod">
        <pc:chgData name="Shadow Slav" userId="d20ffae102572ece" providerId="LiveId" clId="{72E0B8A7-C9B0-42E9-BF71-181C1134261A}" dt="2023-05-10T14:09:42.536" v="116" actId="33524"/>
        <pc:sldMkLst>
          <pc:docMk/>
          <pc:sldMk cId="1230668128" sldId="268"/>
        </pc:sldMkLst>
        <pc:spChg chg="mod">
          <ac:chgData name="Shadow Slav" userId="d20ffae102572ece" providerId="LiveId" clId="{72E0B8A7-C9B0-42E9-BF71-181C1134261A}" dt="2023-05-10T14:09:42.536" v="116" actId="33524"/>
          <ac:spMkLst>
            <pc:docMk/>
            <pc:sldMk cId="1230668128" sldId="268"/>
            <ac:spMk id="3" creationId="{D3A0CB46-1140-F130-C911-2F3CEA79CEEB}"/>
          </ac:spMkLst>
        </pc:spChg>
      </pc:sldChg>
      <pc:sldChg chg="modSp new mod">
        <pc:chgData name="Shadow Slav" userId="d20ffae102572ece" providerId="LiveId" clId="{72E0B8A7-C9B0-42E9-BF71-181C1134261A}" dt="2023-05-11T00:15:21.381" v="186" actId="5793"/>
        <pc:sldMkLst>
          <pc:docMk/>
          <pc:sldMk cId="3927139365" sldId="269"/>
        </pc:sldMkLst>
        <pc:spChg chg="mod">
          <ac:chgData name="Shadow Slav" userId="d20ffae102572ece" providerId="LiveId" clId="{72E0B8A7-C9B0-42E9-BF71-181C1134261A}" dt="2023-05-10T14:10:01.413" v="131" actId="20577"/>
          <ac:spMkLst>
            <pc:docMk/>
            <pc:sldMk cId="3927139365" sldId="269"/>
            <ac:spMk id="2" creationId="{20759BC3-ED82-2A7A-D62A-71202C42EDD0}"/>
          </ac:spMkLst>
        </pc:spChg>
        <pc:spChg chg="mod">
          <ac:chgData name="Shadow Slav" userId="d20ffae102572ece" providerId="LiveId" clId="{72E0B8A7-C9B0-42E9-BF71-181C1134261A}" dt="2023-05-11T00:15:21.381" v="186" actId="5793"/>
          <ac:spMkLst>
            <pc:docMk/>
            <pc:sldMk cId="3927139365" sldId="269"/>
            <ac:spMk id="3" creationId="{3B587298-03F4-978B-730F-ED3057DC94D4}"/>
          </ac:spMkLst>
        </pc:spChg>
      </pc:sldChg>
      <pc:sldChg chg="modSp new mod">
        <pc:chgData name="Shadow Slav" userId="d20ffae102572ece" providerId="LiveId" clId="{72E0B8A7-C9B0-42E9-BF71-181C1134261A}" dt="2023-05-11T00:15:53.664" v="197" actId="12"/>
        <pc:sldMkLst>
          <pc:docMk/>
          <pc:sldMk cId="2478329666" sldId="270"/>
        </pc:sldMkLst>
        <pc:spChg chg="mod">
          <ac:chgData name="Shadow Slav" userId="d20ffae102572ece" providerId="LiveId" clId="{72E0B8A7-C9B0-42E9-BF71-181C1134261A}" dt="2023-05-10T14:10:05.634" v="141" actId="20577"/>
          <ac:spMkLst>
            <pc:docMk/>
            <pc:sldMk cId="2478329666" sldId="270"/>
            <ac:spMk id="2" creationId="{43124D0B-7585-8AE2-FF1A-C293A5AF89E9}"/>
          </ac:spMkLst>
        </pc:spChg>
        <pc:spChg chg="mod">
          <ac:chgData name="Shadow Slav" userId="d20ffae102572ece" providerId="LiveId" clId="{72E0B8A7-C9B0-42E9-BF71-181C1134261A}" dt="2023-05-11T00:15:53.664" v="197" actId="12"/>
          <ac:spMkLst>
            <pc:docMk/>
            <pc:sldMk cId="2478329666" sldId="270"/>
            <ac:spMk id="3" creationId="{9877E1F7-9B46-5EE8-0F84-211E168A3313}"/>
          </ac:spMkLst>
        </pc:spChg>
      </pc:sldChg>
      <pc:sldChg chg="modSp new mod">
        <pc:chgData name="Shadow Slav" userId="d20ffae102572ece" providerId="LiveId" clId="{72E0B8A7-C9B0-42E9-BF71-181C1134261A}" dt="2023-05-11T00:16:11.253" v="198"/>
        <pc:sldMkLst>
          <pc:docMk/>
          <pc:sldMk cId="2593710543" sldId="271"/>
        </pc:sldMkLst>
        <pc:spChg chg="mod">
          <ac:chgData name="Shadow Slav" userId="d20ffae102572ece" providerId="LiveId" clId="{72E0B8A7-C9B0-42E9-BF71-181C1134261A}" dt="2023-05-10T14:10:11.373" v="151" actId="20577"/>
          <ac:spMkLst>
            <pc:docMk/>
            <pc:sldMk cId="2593710543" sldId="271"/>
            <ac:spMk id="2" creationId="{78F6CA53-2AB1-D360-5F33-E02F8B5CBDD5}"/>
          </ac:spMkLst>
        </pc:spChg>
        <pc:spChg chg="mod">
          <ac:chgData name="Shadow Slav" userId="d20ffae102572ece" providerId="LiveId" clId="{72E0B8A7-C9B0-42E9-BF71-181C1134261A}" dt="2023-05-11T00:16:11.253" v="198"/>
          <ac:spMkLst>
            <pc:docMk/>
            <pc:sldMk cId="2593710543" sldId="271"/>
            <ac:spMk id="3" creationId="{73C4C71B-EA1A-62D7-8988-96D00D7C9067}"/>
          </ac:spMkLst>
        </pc:spChg>
      </pc:sldChg>
      <pc:sldChg chg="modSp new mod">
        <pc:chgData name="Shadow Slav" userId="d20ffae102572ece" providerId="LiveId" clId="{72E0B8A7-C9B0-42E9-BF71-181C1134261A}" dt="2023-05-11T00:16:21.607" v="199"/>
        <pc:sldMkLst>
          <pc:docMk/>
          <pc:sldMk cId="3995008573" sldId="272"/>
        </pc:sldMkLst>
        <pc:spChg chg="mod">
          <ac:chgData name="Shadow Slav" userId="d20ffae102572ece" providerId="LiveId" clId="{72E0B8A7-C9B0-42E9-BF71-181C1134261A}" dt="2023-05-10T14:10:15.663" v="161" actId="20577"/>
          <ac:spMkLst>
            <pc:docMk/>
            <pc:sldMk cId="3995008573" sldId="272"/>
            <ac:spMk id="2" creationId="{29CB6D4D-F4A9-3B80-6F8F-A0C8AB799518}"/>
          </ac:spMkLst>
        </pc:spChg>
        <pc:spChg chg="mod">
          <ac:chgData name="Shadow Slav" userId="d20ffae102572ece" providerId="LiveId" clId="{72E0B8A7-C9B0-42E9-BF71-181C1134261A}" dt="2023-05-11T00:16:21.607" v="199"/>
          <ac:spMkLst>
            <pc:docMk/>
            <pc:sldMk cId="3995008573" sldId="272"/>
            <ac:spMk id="3" creationId="{AE5619AE-ACB7-990D-F689-569AB1B617B3}"/>
          </ac:spMkLst>
        </pc:spChg>
      </pc:sldChg>
      <pc:sldChg chg="modSp new mod">
        <pc:chgData name="Shadow Slav" userId="d20ffae102572ece" providerId="LiveId" clId="{72E0B8A7-C9B0-42E9-BF71-181C1134261A}" dt="2023-05-11T00:16:32.906" v="200"/>
        <pc:sldMkLst>
          <pc:docMk/>
          <pc:sldMk cId="3528245611" sldId="273"/>
        </pc:sldMkLst>
        <pc:spChg chg="mod">
          <ac:chgData name="Shadow Slav" userId="d20ffae102572ece" providerId="LiveId" clId="{72E0B8A7-C9B0-42E9-BF71-181C1134261A}" dt="2023-05-10T14:10:20.864" v="171" actId="20577"/>
          <ac:spMkLst>
            <pc:docMk/>
            <pc:sldMk cId="3528245611" sldId="273"/>
            <ac:spMk id="2" creationId="{45C2ECD8-C043-8549-D464-C9B464108539}"/>
          </ac:spMkLst>
        </pc:spChg>
        <pc:spChg chg="mod">
          <ac:chgData name="Shadow Slav" userId="d20ffae102572ece" providerId="LiveId" clId="{72E0B8A7-C9B0-42E9-BF71-181C1134261A}" dt="2023-05-11T00:16:32.906" v="200"/>
          <ac:spMkLst>
            <pc:docMk/>
            <pc:sldMk cId="3528245611" sldId="273"/>
            <ac:spMk id="3" creationId="{BD62E187-7F18-D156-C572-BEC47251305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5/12/2023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5/12/2023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D269-28BE-4026-A3C0-77D861D8FB59}"/>
              </a:ext>
            </a:extLst>
          </p:cNvPr>
          <p:cNvSpPr>
            <a:spLocks noGrp="1"/>
          </p:cNvSpPr>
          <p:nvPr>
            <p:ph type="ctrTitle"/>
          </p:nvPr>
        </p:nvSpPr>
        <p:spPr/>
        <p:txBody>
          <a:bodyPr/>
          <a:lstStyle/>
          <a:p>
            <a:r>
              <a:rPr lang="en-GB" dirty="0"/>
              <a:t>4</a:t>
            </a:r>
            <a:r>
              <a:rPr lang="en-GB" baseline="30000" dirty="0"/>
              <a:t>th</a:t>
            </a:r>
            <a:r>
              <a:rPr lang="en-GB" dirty="0"/>
              <a:t> Year Final Presentation</a:t>
            </a:r>
          </a:p>
        </p:txBody>
      </p:sp>
      <p:sp>
        <p:nvSpPr>
          <p:cNvPr id="3" name="Subtitle 2">
            <a:extLst>
              <a:ext uri="{FF2B5EF4-FFF2-40B4-BE49-F238E27FC236}">
                <a16:creationId xmlns:a16="http://schemas.microsoft.com/office/drawing/2014/main" id="{57ABE1FA-A309-C7C5-5234-360CCBA4E3DE}"/>
              </a:ext>
            </a:extLst>
          </p:cNvPr>
          <p:cNvSpPr>
            <a:spLocks noGrp="1"/>
          </p:cNvSpPr>
          <p:nvPr>
            <p:ph type="subTitle" idx="1"/>
          </p:nvPr>
        </p:nvSpPr>
        <p:spPr/>
        <p:txBody>
          <a:bodyPr/>
          <a:lstStyle/>
          <a:p>
            <a:r>
              <a:rPr lang="en-GB" dirty="0"/>
              <a:t>By: Alexis Pechon</a:t>
            </a:r>
          </a:p>
        </p:txBody>
      </p:sp>
    </p:spTree>
    <p:extLst>
      <p:ext uri="{BB962C8B-B14F-4D97-AF65-F5344CB8AC3E}">
        <p14:creationId xmlns:p14="http://schemas.microsoft.com/office/powerpoint/2010/main" val="3038168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6CA53-2AB1-D360-5F33-E02F8B5CBDD5}"/>
              </a:ext>
            </a:extLst>
          </p:cNvPr>
          <p:cNvSpPr>
            <a:spLocks noGrp="1"/>
          </p:cNvSpPr>
          <p:nvPr>
            <p:ph type="title"/>
          </p:nvPr>
        </p:nvSpPr>
        <p:spPr/>
        <p:txBody>
          <a:bodyPr/>
          <a:lstStyle/>
          <a:p>
            <a:r>
              <a:rPr lang="en-GB" dirty="0"/>
              <a:t>QUESTION 3</a:t>
            </a:r>
          </a:p>
        </p:txBody>
      </p:sp>
      <p:sp>
        <p:nvSpPr>
          <p:cNvPr id="3" name="Content Placeholder 2">
            <a:extLst>
              <a:ext uri="{FF2B5EF4-FFF2-40B4-BE49-F238E27FC236}">
                <a16:creationId xmlns:a16="http://schemas.microsoft.com/office/drawing/2014/main" id="{73C4C71B-EA1A-62D7-8988-96D00D7C9067}"/>
              </a:ext>
            </a:extLst>
          </p:cNvPr>
          <p:cNvSpPr>
            <a:spLocks noGrp="1"/>
          </p:cNvSpPr>
          <p:nvPr>
            <p:ph idx="1"/>
          </p:nvPr>
        </p:nvSpPr>
        <p:spPr/>
        <p:txBody>
          <a:bodyPr/>
          <a:lstStyle/>
          <a:p>
            <a:r>
              <a:rPr lang="en-US" dirty="0">
                <a:solidFill>
                  <a:schemeClr val="tx1"/>
                </a:solidFill>
                <a:latin typeface="Calibri" panose="020F0502020204030204" pitchFamily="34" charset="0"/>
                <a:cs typeface="Calibri" panose="020F0502020204030204" pitchFamily="34" charset="0"/>
              </a:rPr>
              <a:t>With respect to your requirement specification, what requirements have you since added, removed, or changed and what impact has this had on the completeness of your project? </a:t>
            </a:r>
            <a:endParaRPr lang="en-US" dirty="0">
              <a:latin typeface="Calibri" panose="020F0502020204030204" pitchFamily="34" charset="0"/>
              <a:cs typeface="Calibri" panose="020F0502020204030204" pitchFamily="34" charset="0"/>
            </a:endParaRPr>
          </a:p>
          <a:p>
            <a:endParaRPr lang="en-GB" dirty="0"/>
          </a:p>
        </p:txBody>
      </p:sp>
    </p:spTree>
    <p:extLst>
      <p:ext uri="{BB962C8B-B14F-4D97-AF65-F5344CB8AC3E}">
        <p14:creationId xmlns:p14="http://schemas.microsoft.com/office/powerpoint/2010/main" val="2593710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6D4D-F4A9-3B80-6F8F-A0C8AB799518}"/>
              </a:ext>
            </a:extLst>
          </p:cNvPr>
          <p:cNvSpPr>
            <a:spLocks noGrp="1"/>
          </p:cNvSpPr>
          <p:nvPr>
            <p:ph type="title"/>
          </p:nvPr>
        </p:nvSpPr>
        <p:spPr/>
        <p:txBody>
          <a:bodyPr/>
          <a:lstStyle/>
          <a:p>
            <a:r>
              <a:rPr lang="en-GB" dirty="0"/>
              <a:t>QUESTION 4</a:t>
            </a:r>
          </a:p>
        </p:txBody>
      </p:sp>
      <p:sp>
        <p:nvSpPr>
          <p:cNvPr id="3" name="Content Placeholder 2">
            <a:extLst>
              <a:ext uri="{FF2B5EF4-FFF2-40B4-BE49-F238E27FC236}">
                <a16:creationId xmlns:a16="http://schemas.microsoft.com/office/drawing/2014/main" id="{AE5619AE-ACB7-990D-F689-569AB1B617B3}"/>
              </a:ext>
            </a:extLst>
          </p:cNvPr>
          <p:cNvSpPr>
            <a:spLocks noGrp="1"/>
          </p:cNvSpPr>
          <p:nvPr>
            <p:ph idx="1"/>
          </p:nvPr>
        </p:nvSpPr>
        <p:spPr/>
        <p:txBody>
          <a:bodyPr/>
          <a:lstStyle/>
          <a:p>
            <a:r>
              <a:rPr lang="en-US" dirty="0">
                <a:solidFill>
                  <a:schemeClr val="tx1"/>
                </a:solidFill>
                <a:latin typeface="Calibri" panose="020F0502020204030204" pitchFamily="34" charset="0"/>
                <a:cs typeface="Calibri" panose="020F0502020204030204" pitchFamily="34" charset="0"/>
              </a:rPr>
              <a:t>Describe in detail, your approach to Testing</a:t>
            </a:r>
          </a:p>
          <a:p>
            <a:endParaRPr lang="en-GB" dirty="0"/>
          </a:p>
        </p:txBody>
      </p:sp>
    </p:spTree>
    <p:extLst>
      <p:ext uri="{BB962C8B-B14F-4D97-AF65-F5344CB8AC3E}">
        <p14:creationId xmlns:p14="http://schemas.microsoft.com/office/powerpoint/2010/main" val="3995008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ECD8-C043-8549-D464-C9B464108539}"/>
              </a:ext>
            </a:extLst>
          </p:cNvPr>
          <p:cNvSpPr>
            <a:spLocks noGrp="1"/>
          </p:cNvSpPr>
          <p:nvPr>
            <p:ph type="title"/>
          </p:nvPr>
        </p:nvSpPr>
        <p:spPr/>
        <p:txBody>
          <a:bodyPr/>
          <a:lstStyle/>
          <a:p>
            <a:r>
              <a:rPr lang="en-GB" dirty="0"/>
              <a:t>QUESTION 5</a:t>
            </a:r>
          </a:p>
        </p:txBody>
      </p:sp>
      <p:sp>
        <p:nvSpPr>
          <p:cNvPr id="3" name="Content Placeholder 2">
            <a:extLst>
              <a:ext uri="{FF2B5EF4-FFF2-40B4-BE49-F238E27FC236}">
                <a16:creationId xmlns:a16="http://schemas.microsoft.com/office/drawing/2014/main" id="{BD62E187-7F18-D156-C572-BEC472513056}"/>
              </a:ext>
            </a:extLst>
          </p:cNvPr>
          <p:cNvSpPr>
            <a:spLocks noGrp="1"/>
          </p:cNvSpPr>
          <p:nvPr>
            <p:ph idx="1"/>
          </p:nvPr>
        </p:nvSpPr>
        <p:spPr/>
        <p:txBody>
          <a:bodyPr/>
          <a:lstStyle/>
          <a:p>
            <a:r>
              <a:rPr lang="en-US" dirty="0">
                <a:solidFill>
                  <a:schemeClr val="tx1"/>
                </a:solidFill>
                <a:latin typeface="Calibri" panose="020F0502020204030204" pitchFamily="34" charset="0"/>
                <a:cs typeface="Calibri" panose="020F0502020204030204" pitchFamily="34" charset="0"/>
              </a:rPr>
              <a:t>If you were to start your project again, would you change any of the decisions you made? For example, in relation to tools, technologies, languages, algorithms, security, testing strategies etc. </a:t>
            </a:r>
          </a:p>
          <a:p>
            <a:endParaRPr lang="en-GB" dirty="0"/>
          </a:p>
        </p:txBody>
      </p:sp>
    </p:spTree>
    <p:extLst>
      <p:ext uri="{BB962C8B-B14F-4D97-AF65-F5344CB8AC3E}">
        <p14:creationId xmlns:p14="http://schemas.microsoft.com/office/powerpoint/2010/main" val="3528245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A9233-DDCF-245C-AA70-DBDF23CDE0D9}"/>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13427512-7177-AC67-A1EF-720CE08122B6}"/>
              </a:ext>
            </a:extLst>
          </p:cNvPr>
          <p:cNvSpPr>
            <a:spLocks noGrp="1"/>
          </p:cNvSpPr>
          <p:nvPr>
            <p:ph idx="1"/>
          </p:nvPr>
        </p:nvSpPr>
        <p:spPr/>
        <p:txBody>
          <a:bodyPr/>
          <a:lstStyle/>
          <a:p>
            <a:r>
              <a:rPr lang="en-GB" dirty="0"/>
              <a:t>The following slides will compass what I hope to add into my project.</a:t>
            </a:r>
          </a:p>
          <a:p>
            <a:r>
              <a:rPr lang="en-GB" dirty="0"/>
              <a:t>The current prototype that I will demonstrate will be a rough idea of how my final project will turn out.</a:t>
            </a:r>
          </a:p>
          <a:p>
            <a:r>
              <a:rPr lang="en-GB" dirty="0"/>
              <a:t>Some necessary changes will need to be made in the future, but I hope to keep the project as true to my initial prototype as I possibly can.</a:t>
            </a:r>
          </a:p>
        </p:txBody>
      </p:sp>
    </p:spTree>
    <p:extLst>
      <p:ext uri="{BB962C8B-B14F-4D97-AF65-F5344CB8AC3E}">
        <p14:creationId xmlns:p14="http://schemas.microsoft.com/office/powerpoint/2010/main" val="177851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DDCE-59D4-84D9-9A11-6E246FD747B7}"/>
              </a:ext>
            </a:extLst>
          </p:cNvPr>
          <p:cNvSpPr>
            <a:spLocks noGrp="1"/>
          </p:cNvSpPr>
          <p:nvPr>
            <p:ph type="title"/>
          </p:nvPr>
        </p:nvSpPr>
        <p:spPr/>
        <p:txBody>
          <a:bodyPr/>
          <a:lstStyle/>
          <a:p>
            <a:r>
              <a:rPr lang="en-GB" dirty="0"/>
              <a:t>PowerPoint Contents</a:t>
            </a:r>
          </a:p>
        </p:txBody>
      </p:sp>
      <p:sp>
        <p:nvSpPr>
          <p:cNvPr id="3" name="Content Placeholder 2">
            <a:extLst>
              <a:ext uri="{FF2B5EF4-FFF2-40B4-BE49-F238E27FC236}">
                <a16:creationId xmlns:a16="http://schemas.microsoft.com/office/drawing/2014/main" id="{C078D4F8-941D-0C73-61A4-117BD302B392}"/>
              </a:ext>
            </a:extLst>
          </p:cNvPr>
          <p:cNvSpPr>
            <a:spLocks noGrp="1"/>
          </p:cNvSpPr>
          <p:nvPr>
            <p:ph idx="1"/>
          </p:nvPr>
        </p:nvSpPr>
        <p:spPr/>
        <p:txBody>
          <a:bodyPr>
            <a:normAutofit fontScale="92500" lnSpcReduction="20000"/>
          </a:bodyPr>
          <a:lstStyle/>
          <a:p>
            <a:pPr marL="0" indent="0">
              <a:buNone/>
            </a:pPr>
            <a:r>
              <a:rPr lang="en-GB" dirty="0"/>
              <a:t>The following PowerPoint will cover the following:</a:t>
            </a:r>
          </a:p>
          <a:p>
            <a:r>
              <a:rPr lang="en-GB" dirty="0"/>
              <a:t>Introduction</a:t>
            </a:r>
          </a:p>
          <a:p>
            <a:r>
              <a:rPr lang="en-GB" dirty="0"/>
              <a:t>Project Overview</a:t>
            </a:r>
          </a:p>
          <a:p>
            <a:r>
              <a:rPr lang="en-GB" dirty="0"/>
              <a:t>Technologies and Tools</a:t>
            </a:r>
          </a:p>
          <a:p>
            <a:r>
              <a:rPr lang="en-GB" dirty="0"/>
              <a:t>Engineering Requirements</a:t>
            </a:r>
          </a:p>
          <a:p>
            <a:r>
              <a:rPr lang="en-GB" dirty="0"/>
              <a:t>Testing  and Evaluation</a:t>
            </a:r>
          </a:p>
          <a:p>
            <a:r>
              <a:rPr lang="en-GB" dirty="0"/>
              <a:t>System Demonstration</a:t>
            </a:r>
          </a:p>
          <a:p>
            <a:r>
              <a:rPr lang="en-GB" dirty="0"/>
              <a:t>Question and Answers (Q&amp;A)</a:t>
            </a:r>
          </a:p>
          <a:p>
            <a:endParaRPr lang="en-GB" dirty="0"/>
          </a:p>
        </p:txBody>
      </p:sp>
    </p:spTree>
    <p:extLst>
      <p:ext uri="{BB962C8B-B14F-4D97-AF65-F5344CB8AC3E}">
        <p14:creationId xmlns:p14="http://schemas.microsoft.com/office/powerpoint/2010/main" val="1238929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2F9F2-3F28-561C-0245-52C08C6461E9}"/>
              </a:ext>
            </a:extLst>
          </p:cNvPr>
          <p:cNvSpPr>
            <a:spLocks noGrp="1"/>
          </p:cNvSpPr>
          <p:nvPr>
            <p:ph type="title"/>
          </p:nvPr>
        </p:nvSpPr>
        <p:spPr/>
        <p:txBody>
          <a:bodyPr/>
          <a:lstStyle/>
          <a:p>
            <a:r>
              <a:rPr lang="en-GB"/>
              <a:t>Introduction – Who Am I?</a:t>
            </a:r>
            <a:endParaRPr lang="en-GB" dirty="0"/>
          </a:p>
        </p:txBody>
      </p:sp>
      <p:sp>
        <p:nvSpPr>
          <p:cNvPr id="3" name="Content Placeholder 2">
            <a:extLst>
              <a:ext uri="{FF2B5EF4-FFF2-40B4-BE49-F238E27FC236}">
                <a16:creationId xmlns:a16="http://schemas.microsoft.com/office/drawing/2014/main" id="{5E9F82FA-E160-A3F1-C7FE-F69ED2D531E0}"/>
              </a:ext>
            </a:extLst>
          </p:cNvPr>
          <p:cNvSpPr>
            <a:spLocks noGrp="1"/>
          </p:cNvSpPr>
          <p:nvPr>
            <p:ph idx="1"/>
          </p:nvPr>
        </p:nvSpPr>
        <p:spPr/>
        <p:txBody>
          <a:bodyPr/>
          <a:lstStyle/>
          <a:p>
            <a:r>
              <a:rPr lang="en-GB" dirty="0"/>
              <a:t>The name of the project is “Timetable App”</a:t>
            </a:r>
          </a:p>
          <a:p>
            <a:r>
              <a:rPr lang="en-GB" dirty="0"/>
              <a:t>Student Name is Alexis Roi Pechon</a:t>
            </a:r>
          </a:p>
          <a:p>
            <a:r>
              <a:rPr lang="en-GB" dirty="0"/>
              <a:t>The course I am studying is Bachelor of Science (Honours) in Computing</a:t>
            </a:r>
          </a:p>
          <a:p>
            <a:r>
              <a:rPr lang="en-GB" dirty="0"/>
              <a:t>Specialisation is currently Software Development</a:t>
            </a:r>
          </a:p>
          <a:p>
            <a:endParaRPr lang="en-GB" dirty="0"/>
          </a:p>
        </p:txBody>
      </p:sp>
    </p:spTree>
    <p:extLst>
      <p:ext uri="{BB962C8B-B14F-4D97-AF65-F5344CB8AC3E}">
        <p14:creationId xmlns:p14="http://schemas.microsoft.com/office/powerpoint/2010/main" val="289778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E32C-BBF8-7176-8E2B-33A975FAF453}"/>
              </a:ext>
            </a:extLst>
          </p:cNvPr>
          <p:cNvSpPr>
            <a:spLocks noGrp="1"/>
          </p:cNvSpPr>
          <p:nvPr>
            <p:ph type="title"/>
          </p:nvPr>
        </p:nvSpPr>
        <p:spPr/>
        <p:txBody>
          <a:bodyPr/>
          <a:lstStyle/>
          <a:p>
            <a:r>
              <a:rPr lang="en-GB" dirty="0"/>
              <a:t>Project Overview</a:t>
            </a:r>
          </a:p>
        </p:txBody>
      </p:sp>
      <p:sp>
        <p:nvSpPr>
          <p:cNvPr id="3" name="Content Placeholder 2">
            <a:extLst>
              <a:ext uri="{FF2B5EF4-FFF2-40B4-BE49-F238E27FC236}">
                <a16:creationId xmlns:a16="http://schemas.microsoft.com/office/drawing/2014/main" id="{C3C270C6-10A8-814D-FAAB-D9F792F9326A}"/>
              </a:ext>
            </a:extLst>
          </p:cNvPr>
          <p:cNvSpPr>
            <a:spLocks noGrp="1"/>
          </p:cNvSpPr>
          <p:nvPr>
            <p:ph idx="1"/>
          </p:nvPr>
        </p:nvSpPr>
        <p:spPr/>
        <p:txBody>
          <a:bodyPr>
            <a:normAutofit fontScale="85000" lnSpcReduction="10000"/>
          </a:bodyPr>
          <a:lstStyle/>
          <a:p>
            <a:r>
              <a:rPr lang="en-GB" dirty="0"/>
              <a:t>The project itself is an app where the user can access the timetable and scroll through them in order to find the location of the bus stop as well as the times for when the bus is going to arrive.</a:t>
            </a:r>
          </a:p>
          <a:p>
            <a:r>
              <a:rPr lang="en-GB" dirty="0"/>
              <a:t>My mobile application is aimed at a wider demographic, particularly aimed at those who rely on public transport, such as busses and trains, in order to commute to and from their destination.</a:t>
            </a:r>
          </a:p>
          <a:p>
            <a:r>
              <a:rPr lang="en-GB" dirty="0"/>
              <a:t>The problem that this application aims to solve, and address is the general issue of time management and remembering the times for different public transportation. The application itself will help alleviate most of the issues while serving as an app that could help the users reach their destination on time.</a:t>
            </a:r>
          </a:p>
          <a:p>
            <a:r>
              <a:rPr lang="en-GB" dirty="0"/>
              <a:t>How this would differ from existing applications would be that this would be more user-friendly as well as have translations for the timetables both in English as well as in Irish.</a:t>
            </a:r>
          </a:p>
        </p:txBody>
      </p:sp>
    </p:spTree>
    <p:extLst>
      <p:ext uri="{BB962C8B-B14F-4D97-AF65-F5344CB8AC3E}">
        <p14:creationId xmlns:p14="http://schemas.microsoft.com/office/powerpoint/2010/main" val="2998130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EDE3E-6661-55E9-2166-5E078D2E0844}"/>
              </a:ext>
            </a:extLst>
          </p:cNvPr>
          <p:cNvSpPr>
            <a:spLocks noGrp="1"/>
          </p:cNvSpPr>
          <p:nvPr>
            <p:ph type="title"/>
          </p:nvPr>
        </p:nvSpPr>
        <p:spPr/>
        <p:txBody>
          <a:bodyPr/>
          <a:lstStyle/>
          <a:p>
            <a:r>
              <a:rPr lang="en-GB" dirty="0"/>
              <a:t>Technologies and Tools</a:t>
            </a:r>
          </a:p>
        </p:txBody>
      </p:sp>
      <p:sp>
        <p:nvSpPr>
          <p:cNvPr id="3" name="Content Placeholder 2">
            <a:extLst>
              <a:ext uri="{FF2B5EF4-FFF2-40B4-BE49-F238E27FC236}">
                <a16:creationId xmlns:a16="http://schemas.microsoft.com/office/drawing/2014/main" id="{67766367-29FF-9955-C68A-4D1E2F6BA967}"/>
              </a:ext>
            </a:extLst>
          </p:cNvPr>
          <p:cNvSpPr>
            <a:spLocks noGrp="1"/>
          </p:cNvSpPr>
          <p:nvPr>
            <p:ph idx="1"/>
          </p:nvPr>
        </p:nvSpPr>
        <p:spPr/>
        <p:txBody>
          <a:bodyPr/>
          <a:lstStyle/>
          <a:p>
            <a:r>
              <a:rPr lang="en-GB" dirty="0"/>
              <a:t>Currently the Project itself is being developed in “Android Studio” where Java is the main programming language that I will be using throughout development.</a:t>
            </a:r>
          </a:p>
          <a:p>
            <a:r>
              <a:rPr lang="en-GB" dirty="0"/>
              <a:t>Likewise, APIs from websites like Irish Rails and Bus Eireann are also going to be another technologies I will be using in order to display a reminder to the user.</a:t>
            </a:r>
          </a:p>
          <a:p>
            <a:r>
              <a:rPr lang="en-GB" dirty="0"/>
              <a:t>The problem that I aim to solve with this application is with the problem of time management and forgetting when the next bus or train arrives.</a:t>
            </a:r>
          </a:p>
        </p:txBody>
      </p:sp>
    </p:spTree>
    <p:extLst>
      <p:ext uri="{BB962C8B-B14F-4D97-AF65-F5344CB8AC3E}">
        <p14:creationId xmlns:p14="http://schemas.microsoft.com/office/powerpoint/2010/main" val="2227511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4256-DA37-A182-B166-1496B73590F0}"/>
              </a:ext>
            </a:extLst>
          </p:cNvPr>
          <p:cNvSpPr>
            <a:spLocks noGrp="1"/>
          </p:cNvSpPr>
          <p:nvPr>
            <p:ph type="title"/>
          </p:nvPr>
        </p:nvSpPr>
        <p:spPr/>
        <p:txBody>
          <a:bodyPr/>
          <a:lstStyle/>
          <a:p>
            <a:r>
              <a:rPr lang="en-GB" dirty="0"/>
              <a:t>Engineering Requirements</a:t>
            </a:r>
          </a:p>
        </p:txBody>
      </p:sp>
      <p:sp>
        <p:nvSpPr>
          <p:cNvPr id="3" name="Content Placeholder 2">
            <a:extLst>
              <a:ext uri="{FF2B5EF4-FFF2-40B4-BE49-F238E27FC236}">
                <a16:creationId xmlns:a16="http://schemas.microsoft.com/office/drawing/2014/main" id="{2BA2F687-6ED2-7FF0-0731-77382EEC18D4}"/>
              </a:ext>
            </a:extLst>
          </p:cNvPr>
          <p:cNvSpPr>
            <a:spLocks noGrp="1"/>
          </p:cNvSpPr>
          <p:nvPr>
            <p:ph idx="1"/>
          </p:nvPr>
        </p:nvSpPr>
        <p:spPr/>
        <p:txBody>
          <a:bodyPr/>
          <a:lstStyle/>
          <a:p>
            <a:r>
              <a:rPr lang="en-GB" dirty="0"/>
              <a:t>For my project, one of the main requirements that are needed are the APIs from the Irish Rails or Bus Eireann website as they contain the necessary information for my application.</a:t>
            </a:r>
          </a:p>
          <a:p>
            <a:r>
              <a:rPr lang="en-GB" dirty="0"/>
              <a:t>Since the project is going to be a mobile application, I wanted to use Retrofit’s Recycler View, which means is that means the user will be able to scroll through the app and search for the timetables and locations of the bus-stops.</a:t>
            </a:r>
          </a:p>
        </p:txBody>
      </p:sp>
    </p:spTree>
    <p:extLst>
      <p:ext uri="{BB962C8B-B14F-4D97-AF65-F5344CB8AC3E}">
        <p14:creationId xmlns:p14="http://schemas.microsoft.com/office/powerpoint/2010/main" val="352520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E430-E46E-AAC7-6BF2-0BBEC3760414}"/>
              </a:ext>
            </a:extLst>
          </p:cNvPr>
          <p:cNvSpPr>
            <a:spLocks noGrp="1"/>
          </p:cNvSpPr>
          <p:nvPr>
            <p:ph type="title"/>
          </p:nvPr>
        </p:nvSpPr>
        <p:spPr/>
        <p:txBody>
          <a:bodyPr/>
          <a:lstStyle/>
          <a:p>
            <a:r>
              <a:rPr lang="en-GB" dirty="0"/>
              <a:t>Questions and Answers</a:t>
            </a:r>
          </a:p>
        </p:txBody>
      </p:sp>
      <p:sp>
        <p:nvSpPr>
          <p:cNvPr id="3" name="Content Placeholder 2">
            <a:extLst>
              <a:ext uri="{FF2B5EF4-FFF2-40B4-BE49-F238E27FC236}">
                <a16:creationId xmlns:a16="http://schemas.microsoft.com/office/drawing/2014/main" id="{D3A0CB46-1140-F130-C911-2F3CEA79CEEB}"/>
              </a:ext>
            </a:extLst>
          </p:cNvPr>
          <p:cNvSpPr>
            <a:spLocks noGrp="1"/>
          </p:cNvSpPr>
          <p:nvPr>
            <p:ph idx="1"/>
          </p:nvPr>
        </p:nvSpPr>
        <p:spPr/>
        <p:txBody>
          <a:bodyPr>
            <a:normAutofit fontScale="85000" lnSpcReduction="10000"/>
          </a:bodyPr>
          <a:lstStyle/>
          <a:p>
            <a:pPr marL="502920" indent="-457200">
              <a:buFont typeface="+mj-lt"/>
              <a:buAutoNum type="arabicPeriod"/>
            </a:pPr>
            <a:r>
              <a:rPr lang="en-US" dirty="0">
                <a:solidFill>
                  <a:schemeClr val="tx1"/>
                </a:solidFill>
                <a:latin typeface="Calibri" panose="020F0502020204030204" pitchFamily="34" charset="0"/>
                <a:cs typeface="Calibri" panose="020F0502020204030204" pitchFamily="34" charset="0"/>
              </a:rPr>
              <a:t>Discuss the most difficult aspect of your project with particular emphasis on those areas related to your chosen specialization </a:t>
            </a:r>
          </a:p>
          <a:p>
            <a:pPr marL="502920" indent="-457200">
              <a:buFont typeface="+mj-lt"/>
              <a:buAutoNum type="arabicPeriod"/>
            </a:pPr>
            <a:r>
              <a:rPr lang="en-US" dirty="0">
                <a:solidFill>
                  <a:schemeClr val="tx1"/>
                </a:solidFill>
                <a:latin typeface="Calibri" panose="020F0502020204030204" pitchFamily="34" charset="0"/>
                <a:cs typeface="Calibri" panose="020F0502020204030204" pitchFamily="34" charset="0"/>
              </a:rPr>
              <a:t>Discuss the most innovative aspect of your project.  For example, with respect to your use of technologies, programming languages, frameworks or security protocols, etc.</a:t>
            </a:r>
          </a:p>
          <a:p>
            <a:pPr marL="502920" indent="-457200">
              <a:buFont typeface="+mj-lt"/>
              <a:buAutoNum type="arabicPeriod"/>
            </a:pPr>
            <a:r>
              <a:rPr lang="en-US" dirty="0">
                <a:solidFill>
                  <a:schemeClr val="tx1"/>
                </a:solidFill>
                <a:latin typeface="Calibri" panose="020F0502020204030204" pitchFamily="34" charset="0"/>
                <a:cs typeface="Calibri" panose="020F0502020204030204" pitchFamily="34" charset="0"/>
              </a:rPr>
              <a:t>With respect to your requirement specification, what requirements have you since added, removed, or changed and what impact has this had on the completeness of your project? </a:t>
            </a:r>
            <a:endParaRPr lang="en-US" dirty="0">
              <a:latin typeface="Calibri" panose="020F0502020204030204" pitchFamily="34" charset="0"/>
              <a:cs typeface="Calibri" panose="020F0502020204030204" pitchFamily="34" charset="0"/>
            </a:endParaRPr>
          </a:p>
          <a:p>
            <a:pPr marL="502920" indent="-457200">
              <a:buFont typeface="+mj-lt"/>
              <a:buAutoNum type="arabicPeriod"/>
            </a:pPr>
            <a:r>
              <a:rPr lang="en-US" dirty="0">
                <a:solidFill>
                  <a:schemeClr val="tx1"/>
                </a:solidFill>
                <a:latin typeface="Calibri" panose="020F0502020204030204" pitchFamily="34" charset="0"/>
                <a:cs typeface="Calibri" panose="020F0502020204030204" pitchFamily="34" charset="0"/>
              </a:rPr>
              <a:t>Describe in detail, your approach to Testing</a:t>
            </a:r>
          </a:p>
          <a:p>
            <a:pPr marL="502920" indent="-457200">
              <a:buFont typeface="+mj-lt"/>
              <a:buAutoNum type="arabicPeriod"/>
            </a:pPr>
            <a:r>
              <a:rPr lang="en-US" dirty="0">
                <a:solidFill>
                  <a:schemeClr val="tx1"/>
                </a:solidFill>
                <a:latin typeface="Calibri" panose="020F0502020204030204" pitchFamily="34" charset="0"/>
                <a:cs typeface="Calibri" panose="020F0502020204030204" pitchFamily="34" charset="0"/>
              </a:rPr>
              <a:t>If you were to start your project again, would you change any of the decisions you made? For example, in relation to tools, technologies, languages, algorithms, security, testing strategies etc. </a:t>
            </a:r>
          </a:p>
          <a:p>
            <a:pPr marL="502920" indent="-457200">
              <a:buFont typeface="+mj-lt"/>
              <a:buAutoNum type="arabicPeriod"/>
            </a:pP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0668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9BC3-ED82-2A7A-D62A-71202C42EDD0}"/>
              </a:ext>
            </a:extLst>
          </p:cNvPr>
          <p:cNvSpPr>
            <a:spLocks noGrp="1"/>
          </p:cNvSpPr>
          <p:nvPr>
            <p:ph type="title"/>
          </p:nvPr>
        </p:nvSpPr>
        <p:spPr/>
        <p:txBody>
          <a:bodyPr/>
          <a:lstStyle/>
          <a:p>
            <a:r>
              <a:rPr lang="en-GB" dirty="0"/>
              <a:t>QUESTION 1</a:t>
            </a:r>
          </a:p>
        </p:txBody>
      </p:sp>
      <p:sp>
        <p:nvSpPr>
          <p:cNvPr id="3" name="Content Placeholder 2">
            <a:extLst>
              <a:ext uri="{FF2B5EF4-FFF2-40B4-BE49-F238E27FC236}">
                <a16:creationId xmlns:a16="http://schemas.microsoft.com/office/drawing/2014/main" id="{3B587298-03F4-978B-730F-ED3057DC94D4}"/>
              </a:ext>
            </a:extLst>
          </p:cNvPr>
          <p:cNvSpPr>
            <a:spLocks noGrp="1"/>
          </p:cNvSpPr>
          <p:nvPr>
            <p:ph idx="1"/>
          </p:nvPr>
        </p:nvSpPr>
        <p:spPr/>
        <p:txBody>
          <a:bodyPr/>
          <a:lstStyle/>
          <a:p>
            <a:r>
              <a:rPr lang="en-US" dirty="0">
                <a:solidFill>
                  <a:schemeClr val="tx1"/>
                </a:solidFill>
                <a:latin typeface="Calibri" panose="020F0502020204030204" pitchFamily="34" charset="0"/>
                <a:cs typeface="Calibri" panose="020F0502020204030204" pitchFamily="34" charset="0"/>
              </a:rPr>
              <a:t>Discuss the most difficult aspect of your project with particular emphasis on those areas related to your chosen specialization </a:t>
            </a:r>
          </a:p>
          <a:p>
            <a:pPr marL="0" indent="0">
              <a:buNone/>
            </a:pPr>
            <a:endParaRPr lang="en-GB" dirty="0"/>
          </a:p>
        </p:txBody>
      </p:sp>
    </p:spTree>
    <p:extLst>
      <p:ext uri="{BB962C8B-B14F-4D97-AF65-F5344CB8AC3E}">
        <p14:creationId xmlns:p14="http://schemas.microsoft.com/office/powerpoint/2010/main" val="3927139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24D0B-7585-8AE2-FF1A-C293A5AF89E9}"/>
              </a:ext>
            </a:extLst>
          </p:cNvPr>
          <p:cNvSpPr>
            <a:spLocks noGrp="1"/>
          </p:cNvSpPr>
          <p:nvPr>
            <p:ph type="title"/>
          </p:nvPr>
        </p:nvSpPr>
        <p:spPr/>
        <p:txBody>
          <a:bodyPr/>
          <a:lstStyle/>
          <a:p>
            <a:r>
              <a:rPr lang="en-GB" dirty="0"/>
              <a:t>QUESTION 2</a:t>
            </a:r>
          </a:p>
        </p:txBody>
      </p:sp>
      <p:sp>
        <p:nvSpPr>
          <p:cNvPr id="3" name="Content Placeholder 2">
            <a:extLst>
              <a:ext uri="{FF2B5EF4-FFF2-40B4-BE49-F238E27FC236}">
                <a16:creationId xmlns:a16="http://schemas.microsoft.com/office/drawing/2014/main" id="{9877E1F7-9B46-5EE8-0F84-211E168A3313}"/>
              </a:ext>
            </a:extLst>
          </p:cNvPr>
          <p:cNvSpPr>
            <a:spLocks noGrp="1"/>
          </p:cNvSpPr>
          <p:nvPr>
            <p:ph idx="1"/>
          </p:nvPr>
        </p:nvSpPr>
        <p:spPr/>
        <p:txBody>
          <a:bodyPr/>
          <a:lstStyle/>
          <a:p>
            <a:pPr marL="388620" indent="-342900"/>
            <a:r>
              <a:rPr lang="en-US" dirty="0">
                <a:solidFill>
                  <a:schemeClr val="tx1"/>
                </a:solidFill>
                <a:latin typeface="Calibri" panose="020F0502020204030204" pitchFamily="34" charset="0"/>
                <a:cs typeface="Calibri" panose="020F0502020204030204" pitchFamily="34" charset="0"/>
              </a:rPr>
              <a:t>Discuss the most innovative aspect of your project.  For example, with respect to your use of technologies, programming languages, frameworks or security protocols, etc.</a:t>
            </a:r>
          </a:p>
        </p:txBody>
      </p:sp>
    </p:spTree>
    <p:extLst>
      <p:ext uri="{BB962C8B-B14F-4D97-AF65-F5344CB8AC3E}">
        <p14:creationId xmlns:p14="http://schemas.microsoft.com/office/powerpoint/2010/main" val="24783296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258</TotalTime>
  <Words>746</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Gill Sans MT</vt:lpstr>
      <vt:lpstr>Gallery</vt:lpstr>
      <vt:lpstr>4th Year Final Presentation</vt:lpstr>
      <vt:lpstr>PowerPoint Contents</vt:lpstr>
      <vt:lpstr>Introduction – Who Am I?</vt:lpstr>
      <vt:lpstr>Project Overview</vt:lpstr>
      <vt:lpstr>Technologies and Tools</vt:lpstr>
      <vt:lpstr>Engineering Requirements</vt:lpstr>
      <vt:lpstr>Questions and Answers</vt:lpstr>
      <vt:lpstr>QUESTION 1</vt:lpstr>
      <vt:lpstr>QUESTION 2</vt:lpstr>
      <vt:lpstr>QUESTION 3</vt:lpstr>
      <vt:lpstr>QUESTION 4</vt:lpstr>
      <vt:lpstr>QUESTION 5</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4th Year Mid Point Presentation</dc:title>
  <dc:creator>Alexis Pechon</dc:creator>
  <cp:lastModifiedBy>Alexis Pechon</cp:lastModifiedBy>
  <cp:revision>2</cp:revision>
  <dcterms:created xsi:type="dcterms:W3CDTF">2022-12-26T18:06:21Z</dcterms:created>
  <dcterms:modified xsi:type="dcterms:W3CDTF">2023-05-12T13:29:15Z</dcterms:modified>
</cp:coreProperties>
</file>