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4"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FCF8D-00C8-48D8-B61D-090CA15F3A3E}" v="4" dt="2022-12-31T19:37:58.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1CEFCF8D-00C8-48D8-B61D-090CA15F3A3E}"/>
    <pc:docChg chg="undo custSel addSld delSld modSld sldOrd">
      <pc:chgData name="Shadow Slav" userId="d20ffae102572ece" providerId="LiveId" clId="{1CEFCF8D-00C8-48D8-B61D-090CA15F3A3E}" dt="2022-12-31T20:55:37.110" v="3785" actId="20577"/>
      <pc:docMkLst>
        <pc:docMk/>
      </pc:docMkLst>
      <pc:sldChg chg="addSp modSp modTransition modAnim">
        <pc:chgData name="Shadow Slav" userId="d20ffae102572ece" providerId="LiveId" clId="{1CEFCF8D-00C8-48D8-B61D-090CA15F3A3E}" dt="2022-12-31T19:37:58.056" v="2884"/>
        <pc:sldMkLst>
          <pc:docMk/>
          <pc:sldMk cId="3038168244" sldId="256"/>
        </pc:sldMkLst>
        <pc:picChg chg="add mod">
          <ac:chgData name="Shadow Slav" userId="d20ffae102572ece" providerId="LiveId" clId="{1CEFCF8D-00C8-48D8-B61D-090CA15F3A3E}" dt="2022-12-31T19:37:58.056" v="2884"/>
          <ac:picMkLst>
            <pc:docMk/>
            <pc:sldMk cId="3038168244" sldId="256"/>
            <ac:picMk id="6" creationId="{DCD96B3F-A517-215A-EC95-F6A12F068C80}"/>
          </ac:picMkLst>
        </pc:picChg>
      </pc:sldChg>
      <pc:sldChg chg="modSp mod">
        <pc:chgData name="Shadow Slav" userId="d20ffae102572ece" providerId="LiveId" clId="{1CEFCF8D-00C8-48D8-B61D-090CA15F3A3E}" dt="2022-12-31T19:38:12.218" v="2925" actId="20577"/>
        <pc:sldMkLst>
          <pc:docMk/>
          <pc:sldMk cId="1238929836" sldId="257"/>
        </pc:sldMkLst>
        <pc:spChg chg="mod">
          <ac:chgData name="Shadow Slav" userId="d20ffae102572ece" providerId="LiveId" clId="{1CEFCF8D-00C8-48D8-B61D-090CA15F3A3E}" dt="2022-12-31T19:38:12.218" v="2925" actId="20577"/>
          <ac:spMkLst>
            <pc:docMk/>
            <pc:sldMk cId="1238929836" sldId="257"/>
            <ac:spMk id="3" creationId="{C078D4F8-941D-0C73-61A4-117BD302B392}"/>
          </ac:spMkLst>
        </pc:spChg>
      </pc:sldChg>
      <pc:sldChg chg="modSp mod ord">
        <pc:chgData name="Shadow Slav" userId="d20ffae102572ece" providerId="LiveId" clId="{1CEFCF8D-00C8-48D8-B61D-090CA15F3A3E}" dt="2022-12-31T20:53:35.327" v="3757" actId="20577"/>
        <pc:sldMkLst>
          <pc:docMk/>
          <pc:sldMk cId="2998130132" sldId="258"/>
        </pc:sldMkLst>
        <pc:spChg chg="mod">
          <ac:chgData name="Shadow Slav" userId="d20ffae102572ece" providerId="LiveId" clId="{1CEFCF8D-00C8-48D8-B61D-090CA15F3A3E}" dt="2022-12-31T20:53:35.327" v="3757" actId="20577"/>
          <ac:spMkLst>
            <pc:docMk/>
            <pc:sldMk cId="2998130132" sldId="258"/>
            <ac:spMk id="3" creationId="{C3C270C6-10A8-814D-FAAB-D9F792F9326A}"/>
          </ac:spMkLst>
        </pc:spChg>
      </pc:sldChg>
      <pc:sldChg chg="modSp mod ord">
        <pc:chgData name="Shadow Slav" userId="d20ffae102572ece" providerId="LiveId" clId="{1CEFCF8D-00C8-48D8-B61D-090CA15F3A3E}" dt="2022-12-31T20:55:37.110" v="3785" actId="20577"/>
        <pc:sldMkLst>
          <pc:docMk/>
          <pc:sldMk cId="2897785889" sldId="259"/>
        </pc:sldMkLst>
        <pc:spChg chg="mod">
          <ac:chgData name="Shadow Slav" userId="d20ffae102572ece" providerId="LiveId" clId="{1CEFCF8D-00C8-48D8-B61D-090CA15F3A3E}" dt="2022-12-30T16:09:21.129" v="47" actId="20577"/>
          <ac:spMkLst>
            <pc:docMk/>
            <pc:sldMk cId="2897785889" sldId="259"/>
            <ac:spMk id="2" creationId="{8F02F9F2-3F28-561C-0245-52C08C6461E9}"/>
          </ac:spMkLst>
        </pc:spChg>
        <pc:spChg chg="mod">
          <ac:chgData name="Shadow Slav" userId="d20ffae102572ece" providerId="LiveId" clId="{1CEFCF8D-00C8-48D8-B61D-090CA15F3A3E}" dt="2022-12-31T20:55:37.110" v="3785" actId="20577"/>
          <ac:spMkLst>
            <pc:docMk/>
            <pc:sldMk cId="2897785889" sldId="259"/>
            <ac:spMk id="3" creationId="{5E9F82FA-E160-A3F1-C7FE-F69ED2D531E0}"/>
          </ac:spMkLst>
        </pc:spChg>
      </pc:sldChg>
      <pc:sldChg chg="del">
        <pc:chgData name="Shadow Slav" userId="d20ffae102572ece" providerId="LiveId" clId="{1CEFCF8D-00C8-48D8-B61D-090CA15F3A3E}" dt="2022-12-30T17:01:33.356" v="163" actId="47"/>
        <pc:sldMkLst>
          <pc:docMk/>
          <pc:sldMk cId="451378583" sldId="260"/>
        </pc:sldMkLst>
      </pc:sldChg>
      <pc:sldChg chg="modSp mod ord">
        <pc:chgData name="Shadow Slav" userId="d20ffae102572ece" providerId="LiveId" clId="{1CEFCF8D-00C8-48D8-B61D-090CA15F3A3E}" dt="2022-12-30T17:14:23.631" v="1654" actId="20577"/>
        <pc:sldMkLst>
          <pc:docMk/>
          <pc:sldMk cId="2227511309" sldId="261"/>
        </pc:sldMkLst>
        <pc:spChg chg="mod">
          <ac:chgData name="Shadow Slav" userId="d20ffae102572ece" providerId="LiveId" clId="{1CEFCF8D-00C8-48D8-B61D-090CA15F3A3E}" dt="2022-12-30T17:14:23.631" v="1654" actId="20577"/>
          <ac:spMkLst>
            <pc:docMk/>
            <pc:sldMk cId="2227511309" sldId="261"/>
            <ac:spMk id="3" creationId="{67766367-29FF-9955-C68A-4D1E2F6BA967}"/>
          </ac:spMkLst>
        </pc:spChg>
      </pc:sldChg>
      <pc:sldChg chg="del">
        <pc:chgData name="Shadow Slav" userId="d20ffae102572ece" providerId="LiveId" clId="{1CEFCF8D-00C8-48D8-B61D-090CA15F3A3E}" dt="2022-12-30T17:09:17.644" v="589" actId="47"/>
        <pc:sldMkLst>
          <pc:docMk/>
          <pc:sldMk cId="2615219130" sldId="262"/>
        </pc:sldMkLst>
      </pc:sldChg>
      <pc:sldChg chg="del">
        <pc:chgData name="Shadow Slav" userId="d20ffae102572ece" providerId="LiveId" clId="{1CEFCF8D-00C8-48D8-B61D-090CA15F3A3E}" dt="2022-12-30T17:09:25.794" v="591" actId="47"/>
        <pc:sldMkLst>
          <pc:docMk/>
          <pc:sldMk cId="504331241" sldId="263"/>
        </pc:sldMkLst>
      </pc:sldChg>
      <pc:sldChg chg="modSp mod">
        <pc:chgData name="Shadow Slav" userId="d20ffae102572ece" providerId="LiveId" clId="{1CEFCF8D-00C8-48D8-B61D-090CA15F3A3E}" dt="2022-12-30T20:19:12.461" v="2881" actId="20577"/>
        <pc:sldMkLst>
          <pc:docMk/>
          <pc:sldMk cId="3525209106" sldId="264"/>
        </pc:sldMkLst>
        <pc:spChg chg="mod">
          <ac:chgData name="Shadow Slav" userId="d20ffae102572ece" providerId="LiveId" clId="{1CEFCF8D-00C8-48D8-B61D-090CA15F3A3E}" dt="2022-12-30T20:19:12.461" v="2881" actId="20577"/>
          <ac:spMkLst>
            <pc:docMk/>
            <pc:sldMk cId="3525209106" sldId="264"/>
            <ac:spMk id="3" creationId="{2BA2F687-6ED2-7FF0-0731-77382EEC18D4}"/>
          </ac:spMkLst>
        </pc:spChg>
      </pc:sldChg>
      <pc:sldChg chg="del">
        <pc:chgData name="Shadow Slav" userId="d20ffae102572ece" providerId="LiveId" clId="{1CEFCF8D-00C8-48D8-B61D-090CA15F3A3E}" dt="2022-12-30T17:09:22.957" v="590" actId="47"/>
        <pc:sldMkLst>
          <pc:docMk/>
          <pc:sldMk cId="2482674147" sldId="265"/>
        </pc:sldMkLst>
      </pc:sldChg>
      <pc:sldChg chg="del">
        <pc:chgData name="Shadow Slav" userId="d20ffae102572ece" providerId="LiveId" clId="{1CEFCF8D-00C8-48D8-B61D-090CA15F3A3E}" dt="2022-12-30T16:09:32.757" v="52" actId="47"/>
        <pc:sldMkLst>
          <pc:docMk/>
          <pc:sldMk cId="744617817" sldId="266"/>
        </pc:sldMkLst>
      </pc:sldChg>
      <pc:sldChg chg="modSp mod">
        <pc:chgData name="Shadow Slav" userId="d20ffae102572ece" providerId="LiveId" clId="{1CEFCF8D-00C8-48D8-B61D-090CA15F3A3E}" dt="2022-12-31T19:49:03.107" v="3309" actId="20577"/>
        <pc:sldMkLst>
          <pc:docMk/>
          <pc:sldMk cId="1778513002" sldId="267"/>
        </pc:sldMkLst>
        <pc:spChg chg="mod">
          <ac:chgData name="Shadow Slav" userId="d20ffae102572ece" providerId="LiveId" clId="{1CEFCF8D-00C8-48D8-B61D-090CA15F3A3E}" dt="2022-12-31T19:49:03.107" v="3309" actId="20577"/>
          <ac:spMkLst>
            <pc:docMk/>
            <pc:sldMk cId="1778513002" sldId="267"/>
            <ac:spMk id="3" creationId="{13427512-7177-AC67-A1EF-720CE08122B6}"/>
          </ac:spMkLst>
        </pc:spChg>
      </pc:sldChg>
      <pc:sldChg chg="modSp new mod">
        <pc:chgData name="Shadow Slav" userId="d20ffae102572ece" providerId="LiveId" clId="{1CEFCF8D-00C8-48D8-B61D-090CA15F3A3E}" dt="2022-12-31T20:01:34.882" v="3540" actId="20577"/>
        <pc:sldMkLst>
          <pc:docMk/>
          <pc:sldMk cId="1230668128" sldId="268"/>
        </pc:sldMkLst>
        <pc:spChg chg="mod">
          <ac:chgData name="Shadow Slav" userId="d20ffae102572ece" providerId="LiveId" clId="{1CEFCF8D-00C8-48D8-B61D-090CA15F3A3E}" dt="2022-12-31T20:00:41.204" v="3341" actId="20577"/>
          <ac:spMkLst>
            <pc:docMk/>
            <pc:sldMk cId="1230668128" sldId="268"/>
            <ac:spMk id="2" creationId="{26B1E430-E46E-AAC7-6BF2-0BBEC3760414}"/>
          </ac:spMkLst>
        </pc:spChg>
        <pc:spChg chg="mod">
          <ac:chgData name="Shadow Slav" userId="d20ffae102572ece" providerId="LiveId" clId="{1CEFCF8D-00C8-48D8-B61D-090CA15F3A3E}" dt="2022-12-31T20:01:34.882" v="3540" actId="20577"/>
          <ac:spMkLst>
            <pc:docMk/>
            <pc:sldMk cId="1230668128" sldId="268"/>
            <ac:spMk id="3" creationId="{D3A0CB46-1140-F130-C911-2F3CEA79CE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269-28BE-4026-A3C0-77D861D8FB59}"/>
              </a:ext>
            </a:extLst>
          </p:cNvPr>
          <p:cNvSpPr>
            <a:spLocks noGrp="1"/>
          </p:cNvSpPr>
          <p:nvPr>
            <p:ph type="ctrTitle"/>
          </p:nvPr>
        </p:nvSpPr>
        <p:spPr/>
        <p:txBody>
          <a:bodyPr/>
          <a:lstStyle/>
          <a:p>
            <a:r>
              <a:rPr lang="en-GB" dirty="0"/>
              <a:t>4</a:t>
            </a:r>
            <a:r>
              <a:rPr lang="en-GB" baseline="30000" dirty="0"/>
              <a:t>th</a:t>
            </a:r>
            <a:r>
              <a:rPr lang="en-GB" dirty="0"/>
              <a:t> Year Mid Point Presentation</a:t>
            </a:r>
          </a:p>
        </p:txBody>
      </p:sp>
      <p:sp>
        <p:nvSpPr>
          <p:cNvPr id="3" name="Subtitle 2">
            <a:extLst>
              <a:ext uri="{FF2B5EF4-FFF2-40B4-BE49-F238E27FC236}">
                <a16:creationId xmlns:a16="http://schemas.microsoft.com/office/drawing/2014/main" id="{57ABE1FA-A309-C7C5-5234-360CCBA4E3DE}"/>
              </a:ext>
            </a:extLst>
          </p:cNvPr>
          <p:cNvSpPr>
            <a:spLocks noGrp="1"/>
          </p:cNvSpPr>
          <p:nvPr>
            <p:ph type="subTitle" idx="1"/>
          </p:nvPr>
        </p:nvSpPr>
        <p:spPr/>
        <p:txBody>
          <a:bodyPr/>
          <a:lstStyle/>
          <a:p>
            <a:r>
              <a:rPr lang="en-GB" dirty="0"/>
              <a:t>By: Alexis Pechon</a:t>
            </a:r>
          </a:p>
        </p:txBody>
      </p:sp>
    </p:spTree>
    <p:extLst>
      <p:ext uri="{BB962C8B-B14F-4D97-AF65-F5344CB8AC3E}">
        <p14:creationId xmlns:p14="http://schemas.microsoft.com/office/powerpoint/2010/main" val="303816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DCE-59D4-84D9-9A11-6E246FD747B7}"/>
              </a:ext>
            </a:extLst>
          </p:cNvPr>
          <p:cNvSpPr>
            <a:spLocks noGrp="1"/>
          </p:cNvSpPr>
          <p:nvPr>
            <p:ph type="title"/>
          </p:nvPr>
        </p:nvSpPr>
        <p:spPr/>
        <p:txBody>
          <a:bodyPr/>
          <a:lstStyle/>
          <a:p>
            <a:r>
              <a:rPr lang="en-GB" dirty="0"/>
              <a:t>PowerPoint Contents</a:t>
            </a:r>
          </a:p>
        </p:txBody>
      </p:sp>
      <p:sp>
        <p:nvSpPr>
          <p:cNvPr id="3" name="Content Placeholder 2">
            <a:extLst>
              <a:ext uri="{FF2B5EF4-FFF2-40B4-BE49-F238E27FC236}">
                <a16:creationId xmlns:a16="http://schemas.microsoft.com/office/drawing/2014/main" id="{C078D4F8-941D-0C73-61A4-117BD302B392}"/>
              </a:ext>
            </a:extLst>
          </p:cNvPr>
          <p:cNvSpPr>
            <a:spLocks noGrp="1"/>
          </p:cNvSpPr>
          <p:nvPr>
            <p:ph idx="1"/>
          </p:nvPr>
        </p:nvSpPr>
        <p:spPr/>
        <p:txBody>
          <a:bodyPr/>
          <a:lstStyle/>
          <a:p>
            <a:pPr marL="0" indent="0">
              <a:buNone/>
            </a:pPr>
            <a:r>
              <a:rPr lang="en-GB" dirty="0"/>
              <a:t>The following PowerPoint will cover the following:</a:t>
            </a:r>
          </a:p>
          <a:p>
            <a:r>
              <a:rPr lang="en-GB" dirty="0"/>
              <a:t>Introduction</a:t>
            </a:r>
          </a:p>
          <a:p>
            <a:r>
              <a:rPr lang="en-GB" dirty="0"/>
              <a:t>Project Overview</a:t>
            </a:r>
          </a:p>
          <a:p>
            <a:r>
              <a:rPr lang="en-GB" dirty="0"/>
              <a:t>Technologies and Tools</a:t>
            </a:r>
          </a:p>
          <a:p>
            <a:r>
              <a:rPr lang="en-GB" dirty="0"/>
              <a:t>Engineering Requirements</a:t>
            </a:r>
          </a:p>
          <a:p>
            <a:endParaRPr lang="en-GB" dirty="0"/>
          </a:p>
        </p:txBody>
      </p:sp>
    </p:spTree>
    <p:extLst>
      <p:ext uri="{BB962C8B-B14F-4D97-AF65-F5344CB8AC3E}">
        <p14:creationId xmlns:p14="http://schemas.microsoft.com/office/powerpoint/2010/main" val="12389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9F2-3F28-561C-0245-52C08C6461E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E9F82FA-E160-A3F1-C7FE-F69ED2D531E0}"/>
              </a:ext>
            </a:extLst>
          </p:cNvPr>
          <p:cNvSpPr>
            <a:spLocks noGrp="1"/>
          </p:cNvSpPr>
          <p:nvPr>
            <p:ph idx="1"/>
          </p:nvPr>
        </p:nvSpPr>
        <p:spPr/>
        <p:txBody>
          <a:bodyPr/>
          <a:lstStyle/>
          <a:p>
            <a:r>
              <a:rPr lang="en-GB" dirty="0"/>
              <a:t>The name of the project is “Timetable Notification App”</a:t>
            </a:r>
          </a:p>
          <a:p>
            <a:r>
              <a:rPr lang="en-GB" dirty="0"/>
              <a:t>Student Name is Alexis Roi Pechon</a:t>
            </a:r>
          </a:p>
          <a:p>
            <a:r>
              <a:rPr lang="en-GB" dirty="0"/>
              <a:t>The course I am studying is Bachelor of Science (Honours) in Computing</a:t>
            </a:r>
          </a:p>
          <a:p>
            <a:r>
              <a:rPr lang="en-GB" dirty="0"/>
              <a:t>Specialisation is currently Software Development</a:t>
            </a:r>
          </a:p>
          <a:p>
            <a:endParaRPr lang="en-GB" dirty="0"/>
          </a:p>
        </p:txBody>
      </p:sp>
    </p:spTree>
    <p:extLst>
      <p:ext uri="{BB962C8B-B14F-4D97-AF65-F5344CB8AC3E}">
        <p14:creationId xmlns:p14="http://schemas.microsoft.com/office/powerpoint/2010/main" val="289778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2C-BBF8-7176-8E2B-33A975FAF453}"/>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C3C270C6-10A8-814D-FAAB-D9F792F9326A}"/>
              </a:ext>
            </a:extLst>
          </p:cNvPr>
          <p:cNvSpPr>
            <a:spLocks noGrp="1"/>
          </p:cNvSpPr>
          <p:nvPr>
            <p:ph idx="1"/>
          </p:nvPr>
        </p:nvSpPr>
        <p:spPr/>
        <p:txBody>
          <a:bodyPr>
            <a:normAutofit fontScale="85000" lnSpcReduction="10000"/>
          </a:bodyPr>
          <a:lstStyle/>
          <a:p>
            <a:r>
              <a:rPr lang="en-GB" dirty="0"/>
              <a:t>The project itself is an app where the user can be notified of the next available train or bus depending on their preferences.</a:t>
            </a:r>
          </a:p>
          <a:p>
            <a:r>
              <a:rPr lang="en-GB" dirty="0"/>
              <a:t>My mobile application is aimed to a wider demographic, particularly aimed at those who rely on public transport, such as busses and trains, in order to commute to and from their destination.</a:t>
            </a:r>
          </a:p>
          <a:p>
            <a:r>
              <a:rPr lang="en-GB" dirty="0"/>
              <a:t>The problem that this application aims to solve, and address is the general issue of time management and remembering the times for different public transportation. The application itself will help alleviate most of the issue while serving as an app that could help the users reach their destination on time.</a:t>
            </a:r>
          </a:p>
          <a:p>
            <a:r>
              <a:rPr lang="en-GB" dirty="0"/>
              <a:t>How this would differ from existing applications would be that this would have a dual purpose as it is going to be an app that helps with managing timetables but also serves as a GPS to help users get to where they need to be in the shortest amount of time.</a:t>
            </a:r>
          </a:p>
        </p:txBody>
      </p:sp>
    </p:spTree>
    <p:extLst>
      <p:ext uri="{BB962C8B-B14F-4D97-AF65-F5344CB8AC3E}">
        <p14:creationId xmlns:p14="http://schemas.microsoft.com/office/powerpoint/2010/main" val="29981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DE3E-6661-55E9-2166-5E078D2E0844}"/>
              </a:ext>
            </a:extLst>
          </p:cNvPr>
          <p:cNvSpPr>
            <a:spLocks noGrp="1"/>
          </p:cNvSpPr>
          <p:nvPr>
            <p:ph type="title"/>
          </p:nvPr>
        </p:nvSpPr>
        <p:spPr/>
        <p:txBody>
          <a:bodyPr/>
          <a:lstStyle/>
          <a:p>
            <a:r>
              <a:rPr lang="en-GB" dirty="0"/>
              <a:t>Technologies and Tools</a:t>
            </a:r>
          </a:p>
        </p:txBody>
      </p:sp>
      <p:sp>
        <p:nvSpPr>
          <p:cNvPr id="3" name="Content Placeholder 2">
            <a:extLst>
              <a:ext uri="{FF2B5EF4-FFF2-40B4-BE49-F238E27FC236}">
                <a16:creationId xmlns:a16="http://schemas.microsoft.com/office/drawing/2014/main" id="{67766367-29FF-9955-C68A-4D1E2F6BA967}"/>
              </a:ext>
            </a:extLst>
          </p:cNvPr>
          <p:cNvSpPr>
            <a:spLocks noGrp="1"/>
          </p:cNvSpPr>
          <p:nvPr>
            <p:ph idx="1"/>
          </p:nvPr>
        </p:nvSpPr>
        <p:spPr/>
        <p:txBody>
          <a:bodyPr/>
          <a:lstStyle/>
          <a:p>
            <a:r>
              <a:rPr lang="en-GB" dirty="0"/>
              <a:t>Currently the Project itself is being developed in “Android Studio” where Java is the main programming language that I will be using throughout development.</a:t>
            </a:r>
          </a:p>
          <a:p>
            <a:r>
              <a:rPr lang="en-GB" dirty="0"/>
              <a:t>Likewise, APIs from websites like Irish Rails and Bus Eireann are also going to be another technologies I will be using in order to display a reminder to the user.</a:t>
            </a:r>
          </a:p>
          <a:p>
            <a:r>
              <a:rPr lang="en-GB" dirty="0"/>
              <a:t>The problem that I aim to solve with this application is with the problem of time management and forgetting when the next bus or train arrives.</a:t>
            </a:r>
          </a:p>
          <a:p>
            <a:r>
              <a:rPr lang="en-GB" dirty="0"/>
              <a:t>Likewise another problem this project aims to fix is finding the quickest and efficient route to the nearest train station or bus stop.</a:t>
            </a:r>
          </a:p>
        </p:txBody>
      </p:sp>
    </p:spTree>
    <p:extLst>
      <p:ext uri="{BB962C8B-B14F-4D97-AF65-F5344CB8AC3E}">
        <p14:creationId xmlns:p14="http://schemas.microsoft.com/office/powerpoint/2010/main" val="222751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256-DA37-A182-B166-1496B73590F0}"/>
              </a:ext>
            </a:extLst>
          </p:cNvPr>
          <p:cNvSpPr>
            <a:spLocks noGrp="1"/>
          </p:cNvSpPr>
          <p:nvPr>
            <p:ph type="title"/>
          </p:nvPr>
        </p:nvSpPr>
        <p:spPr/>
        <p:txBody>
          <a:bodyPr/>
          <a:lstStyle/>
          <a:p>
            <a:r>
              <a:rPr lang="en-GB" dirty="0"/>
              <a:t>Engineering Requirements</a:t>
            </a:r>
          </a:p>
        </p:txBody>
      </p:sp>
      <p:sp>
        <p:nvSpPr>
          <p:cNvPr id="3" name="Content Placeholder 2">
            <a:extLst>
              <a:ext uri="{FF2B5EF4-FFF2-40B4-BE49-F238E27FC236}">
                <a16:creationId xmlns:a16="http://schemas.microsoft.com/office/drawing/2014/main" id="{2BA2F687-6ED2-7FF0-0731-77382EEC18D4}"/>
              </a:ext>
            </a:extLst>
          </p:cNvPr>
          <p:cNvSpPr>
            <a:spLocks noGrp="1"/>
          </p:cNvSpPr>
          <p:nvPr>
            <p:ph idx="1"/>
          </p:nvPr>
        </p:nvSpPr>
        <p:spPr/>
        <p:txBody>
          <a:bodyPr/>
          <a:lstStyle/>
          <a:p>
            <a:r>
              <a:rPr lang="en-GB" dirty="0"/>
              <a:t>For my project, one of the main requirements that is needed are the APIs from the Irish Rails or Bus Eireann website as they contain the necessary information for my application.</a:t>
            </a:r>
          </a:p>
          <a:p>
            <a:r>
              <a:rPr lang="en-GB" dirty="0"/>
              <a:t>Likewise, the Google Maps is mandatory in my project as the API itself can help mobile users find the shortest route possible to the nearest bus stop or train </a:t>
            </a:r>
            <a:r>
              <a:rPr lang="en-GB"/>
              <a:t>station.</a:t>
            </a:r>
            <a:endParaRPr lang="en-GB" dirty="0"/>
          </a:p>
        </p:txBody>
      </p:sp>
    </p:spTree>
    <p:extLst>
      <p:ext uri="{BB962C8B-B14F-4D97-AF65-F5344CB8AC3E}">
        <p14:creationId xmlns:p14="http://schemas.microsoft.com/office/powerpoint/2010/main" val="352520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E430-E46E-AAC7-6BF2-0BBEC3760414}"/>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D3A0CB46-1140-F130-C911-2F3CEA79CEEB}"/>
              </a:ext>
            </a:extLst>
          </p:cNvPr>
          <p:cNvSpPr>
            <a:spLocks noGrp="1"/>
          </p:cNvSpPr>
          <p:nvPr>
            <p:ph idx="1"/>
          </p:nvPr>
        </p:nvSpPr>
        <p:spPr/>
        <p:txBody>
          <a:bodyPr/>
          <a:lstStyle/>
          <a:p>
            <a:r>
              <a:rPr lang="en-GB" dirty="0"/>
              <a:t>What was the hardest part of the project?</a:t>
            </a:r>
          </a:p>
          <a:p>
            <a:r>
              <a:rPr lang="en-GB" dirty="0"/>
              <a:t>What are going to be the future challenges and what are the challenges left?</a:t>
            </a:r>
          </a:p>
          <a:p>
            <a:r>
              <a:rPr lang="en-GB" dirty="0"/>
              <a:t>How am I going to tackle those challenges?</a:t>
            </a:r>
          </a:p>
        </p:txBody>
      </p:sp>
    </p:spTree>
    <p:extLst>
      <p:ext uri="{BB962C8B-B14F-4D97-AF65-F5344CB8AC3E}">
        <p14:creationId xmlns:p14="http://schemas.microsoft.com/office/powerpoint/2010/main" val="12306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9233-DDCF-245C-AA70-DBDF23CDE0D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3427512-7177-AC67-A1EF-720CE08122B6}"/>
              </a:ext>
            </a:extLst>
          </p:cNvPr>
          <p:cNvSpPr>
            <a:spLocks noGrp="1"/>
          </p:cNvSpPr>
          <p:nvPr>
            <p:ph idx="1"/>
          </p:nvPr>
        </p:nvSpPr>
        <p:spPr/>
        <p:txBody>
          <a:bodyPr/>
          <a:lstStyle/>
          <a:p>
            <a:r>
              <a:rPr lang="en-GB" dirty="0"/>
              <a:t>The following slides will compass what I hope to add into my project.</a:t>
            </a:r>
          </a:p>
          <a:p>
            <a:r>
              <a:rPr lang="en-GB" dirty="0"/>
              <a:t>The current prototype that I will demonstrate will be a rough idea of how my final project will turn out.</a:t>
            </a:r>
          </a:p>
          <a:p>
            <a:r>
              <a:rPr lang="en-GB" dirty="0"/>
              <a:t>Some necessary changes will need to be made in the future, but I hope to keep the project as true to my initial prototype as I possibly can.</a:t>
            </a:r>
          </a:p>
        </p:txBody>
      </p:sp>
    </p:spTree>
    <p:extLst>
      <p:ext uri="{BB962C8B-B14F-4D97-AF65-F5344CB8AC3E}">
        <p14:creationId xmlns:p14="http://schemas.microsoft.com/office/powerpoint/2010/main" val="1778513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179</TotalTime>
  <Words>513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4th Year Mid Point Presentation</vt:lpstr>
      <vt:lpstr>PowerPoint Contents</vt:lpstr>
      <vt:lpstr>Introduction</vt:lpstr>
      <vt:lpstr>Project Overview</vt:lpstr>
      <vt:lpstr>Technologies and Tools</vt:lpstr>
      <vt:lpstr>Engineering Requirements</vt:lpstr>
      <vt:lpstr>Questions and Answers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Mid Point Presentation</dc:title>
  <dc:creator>Alexis Pechon</dc:creator>
  <cp:lastModifiedBy>Shadow Slav</cp:lastModifiedBy>
  <cp:revision>1</cp:revision>
  <dcterms:created xsi:type="dcterms:W3CDTF">2022-12-26T18:06:21Z</dcterms:created>
  <dcterms:modified xsi:type="dcterms:W3CDTF">2022-12-31T20:55:43Z</dcterms:modified>
</cp:coreProperties>
</file>