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C744-E1BA-4101-48FA-DE3D848B8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23965-6CB9-3236-D57F-78D54E992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FDAF-0D45-F576-2518-9FD0DFE3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969C-A98D-438D-001B-83BF445A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30F3-CA07-6252-A52F-E0B1469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1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49CC-600C-D308-61A9-1259BC29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2F1BF-2267-FA6C-0DCB-87AD98493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A5FF6-94BC-F6AC-0E1D-AF69E5B1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2DB43-1E68-6F7C-0D4E-FAB6CFBB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F8981-37D7-EB71-D4DC-D745C02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8F80-57A8-65B5-0956-F40A8F313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679EB-9C81-7432-6845-4B5DB360C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B5CC2-A9DD-B46A-C3AC-42F2E802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779C-4E8A-E4EB-9C24-6765F57C7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131EB-F585-60EE-CBC2-04BCAC2E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1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C59F-3827-7C0B-C275-AF215599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BD16-6392-F619-EC55-27499DCC4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C431-E911-2EF5-6C3F-E36CE021F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F56D-4B7F-332A-A6D3-3EF527CE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E7E7-FFAF-D5C5-782B-95C9E49B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0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0BDA-F49A-429C-FBCD-3C897A0F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0A155-C92F-06A3-67A8-B474ECD65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C6B44-9262-913C-2A4E-FDD4E1433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8267-717C-F648-C682-FADA64CD5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6DC11-CE08-0A12-0DB5-7EABC141B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5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49E36-AAB5-A8F5-4FE9-E1495D4F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88E5-9387-C142-794E-AC8952DBD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60A65-2CE0-F996-ED20-12E073886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0DCC2-F10A-8583-5EBF-AD37A39BA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9B69F-23B3-5531-F385-E110CEB9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1601B-369D-5B12-24CC-9BECEDCF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28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92297-C489-D9C4-17BB-AB938D22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8583D-9B05-8B80-8B57-54BE720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5BC5-A0F1-405A-73BE-2F5E4E74E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6073CE-C47A-169D-9868-9B10F3251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EBBC-D4AD-7338-25F5-B81161D12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06804-4482-3F44-EC2B-62EFD787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4100C-23F4-D516-554D-4B1E20A7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60E65F-D6A2-42DD-D197-3D394B4A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8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B9AB-47BD-6F22-A859-68B3DC6B1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DD279-F6D0-F762-3AC7-BA39399D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941E8-EC9F-0D37-8E23-465A9CCF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0E2B3-2DFD-EB11-2462-5FC938BD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67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88A61-5DE1-CD97-161F-04FAE7BE8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DAD6A-EEEF-B5DF-18E2-8A66E1C1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FDB4-50C4-1B07-6620-A839F0AD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6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D227A-FC36-1521-4BF4-393A0D63C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A8110-5D16-489E-AEF1-7F418CDED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F1C1-84F9-8591-320C-0B19C110D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CC0D5-8B99-4CFE-77E2-7B387D1A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2371E-0562-DCDC-652B-631E308F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27910-B2A2-6497-3A6A-42CF375F0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213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4DFD-9633-D06C-B6D0-A7817667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0D79F-7285-9B39-737B-A492902CE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CE8F0-AD4E-17BB-F64B-D40D7217F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4CF8B-775B-2037-913C-954123EA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F342B-E85D-4284-2645-FF839E66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7206E-F1F4-5720-853A-6FB7D9A4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5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59547-2517-878E-C524-01987EF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E03BF-4B55-5F78-636C-06301D99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FEBD0-A77E-C1A8-16D0-2471E2FCC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5BF1E-A201-BB4C-86CE-85FE9E48E2B9}" type="datetimeFigureOut">
              <a:rPr lang="en-GB" smtClean="0"/>
              <a:t>23/09/2024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61F17-6E66-C0AA-121E-2535872E9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C05A6-EE6D-8293-037F-832333A07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47B56-652E-4842-92D0-84E0EF75BA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B5E96F5-FB2A-699D-0A0B-A36C9BFF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69" y="357955"/>
            <a:ext cx="4026262" cy="246719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0089D36-58EF-6501-3C0D-056113CD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926" y="357956"/>
            <a:ext cx="3114033" cy="3278623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278B6400-33B2-4DB6-9163-05B9DB4F0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105" y="4032855"/>
            <a:ext cx="5280111" cy="24702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FF7A0E-7C25-811C-92FC-5F3F1CFA4BDD}"/>
              </a:ext>
            </a:extLst>
          </p:cNvPr>
          <p:cNvGrpSpPr/>
          <p:nvPr/>
        </p:nvGrpSpPr>
        <p:grpSpPr>
          <a:xfrm>
            <a:off x="117473" y="354868"/>
            <a:ext cx="3234601" cy="2028278"/>
            <a:chOff x="124496" y="357956"/>
            <a:chExt cx="3234601" cy="2028278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AF2E877-465F-5E29-10DB-000C8A3DA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4496" y="357956"/>
              <a:ext cx="3234601" cy="202827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A63F8B-4A5F-D0D1-AE9B-76BC31DEC503}"/>
                </a:ext>
              </a:extLst>
            </p:cNvPr>
            <p:cNvSpPr/>
            <p:nvPr/>
          </p:nvSpPr>
          <p:spPr>
            <a:xfrm>
              <a:off x="741405" y="766119"/>
              <a:ext cx="1618736" cy="308919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29F310-C449-4C6B-789A-BD6ECAF36ED9}"/>
              </a:ext>
            </a:extLst>
          </p:cNvPr>
          <p:cNvSpPr txBox="1"/>
          <p:nvPr/>
        </p:nvSpPr>
        <p:spPr>
          <a:xfrm>
            <a:off x="6962755" y="1033936"/>
            <a:ext cx="1511774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Paste repo link from previous step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992CE0-FA59-9E14-8151-FC8F46AD6CF2}"/>
              </a:ext>
            </a:extLst>
          </p:cNvPr>
          <p:cNvCxnSpPr>
            <a:cxnSpLocks/>
          </p:cNvCxnSpPr>
          <p:nvPr/>
        </p:nvCxnSpPr>
        <p:spPr>
          <a:xfrm>
            <a:off x="3408991" y="1464823"/>
            <a:ext cx="56391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CA86D79-4BC2-EA93-80BA-DCE48A3521E4}"/>
              </a:ext>
            </a:extLst>
          </p:cNvPr>
          <p:cNvSpPr txBox="1"/>
          <p:nvPr/>
        </p:nvSpPr>
        <p:spPr>
          <a:xfrm>
            <a:off x="4156160" y="2167702"/>
            <a:ext cx="1511774" cy="2616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Choose parent folder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E56476-2D26-E625-C16C-229593780111}"/>
              </a:ext>
            </a:extLst>
          </p:cNvPr>
          <p:cNvSpPr/>
          <p:nvPr/>
        </p:nvSpPr>
        <p:spPr>
          <a:xfrm>
            <a:off x="8778205" y="1303283"/>
            <a:ext cx="3175753" cy="864419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1525A7-CAF7-81C0-0444-5CAA46931584}"/>
              </a:ext>
            </a:extLst>
          </p:cNvPr>
          <p:cNvCxnSpPr>
            <a:cxnSpLocks/>
          </p:cNvCxnSpPr>
          <p:nvPr/>
        </p:nvCxnSpPr>
        <p:spPr>
          <a:xfrm>
            <a:off x="8214286" y="1922023"/>
            <a:ext cx="563919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B6EF5B-F84E-AD47-23D2-977A0AA5C372}"/>
              </a:ext>
            </a:extLst>
          </p:cNvPr>
          <p:cNvCxnSpPr>
            <a:cxnSpLocks/>
          </p:cNvCxnSpPr>
          <p:nvPr/>
        </p:nvCxnSpPr>
        <p:spPr>
          <a:xfrm flipH="1">
            <a:off x="6796216" y="3129734"/>
            <a:ext cx="1885329" cy="80113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1984D29-06AD-E7CA-C16B-969904F3C5BE}"/>
              </a:ext>
            </a:extLst>
          </p:cNvPr>
          <p:cNvSpPr txBox="1"/>
          <p:nvPr/>
        </p:nvSpPr>
        <p:spPr>
          <a:xfrm>
            <a:off x="6134053" y="3149384"/>
            <a:ext cx="16136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Check that the repo is on your computer now</a:t>
            </a:r>
          </a:p>
        </p:txBody>
      </p:sp>
    </p:spTree>
    <p:extLst>
      <p:ext uri="{BB962C8B-B14F-4D97-AF65-F5344CB8AC3E}">
        <p14:creationId xmlns:p14="http://schemas.microsoft.com/office/powerpoint/2010/main" val="15340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40EE33C-11B2-2B10-6FF7-09B1F2BA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7551"/>
            <a:ext cx="5836508" cy="37589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37DBAA9-7E6F-36A4-1705-F6F82C58A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16" y="826332"/>
            <a:ext cx="3679134" cy="148506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EDBD84-12E2-83CA-1680-62CC1F97F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92" y="3157974"/>
            <a:ext cx="5588148" cy="356840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8A2C8F4-D706-39BE-5BC7-3E82C8DF8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360" y="4161322"/>
            <a:ext cx="5588148" cy="25650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AB28F-DBE4-CAA8-8942-7AD2BC83CA61}"/>
              </a:ext>
            </a:extLst>
          </p:cNvPr>
          <p:cNvSpPr txBox="1"/>
          <p:nvPr/>
        </p:nvSpPr>
        <p:spPr>
          <a:xfrm>
            <a:off x="9262573" y="1716120"/>
            <a:ext cx="1997018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GitHub keeps track of changes to </a:t>
            </a:r>
            <a:r>
              <a:rPr lang="en-GB" sz="1100" i="1" dirty="0" err="1">
                <a:solidFill>
                  <a:schemeClr val="accent2">
                    <a:lumMod val="75000"/>
                  </a:schemeClr>
                </a:solidFill>
              </a:rPr>
              <a:t>coder_info.txt</a:t>
            </a:r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CAB464-F243-9D96-BC6F-7D584D7CAEB1}"/>
              </a:ext>
            </a:extLst>
          </p:cNvPr>
          <p:cNvCxnSpPr>
            <a:cxnSpLocks/>
          </p:cNvCxnSpPr>
          <p:nvPr/>
        </p:nvCxnSpPr>
        <p:spPr>
          <a:xfrm>
            <a:off x="5126580" y="1575591"/>
            <a:ext cx="829377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0D6CB0E-B741-F3E4-2B88-AD0D732A6059}"/>
              </a:ext>
            </a:extLst>
          </p:cNvPr>
          <p:cNvSpPr/>
          <p:nvPr/>
        </p:nvSpPr>
        <p:spPr>
          <a:xfrm>
            <a:off x="2557822" y="4399005"/>
            <a:ext cx="3289818" cy="883404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D422BD-387F-D9A3-F2C8-C4E5B0E5BA5C}"/>
              </a:ext>
            </a:extLst>
          </p:cNvPr>
          <p:cNvSpPr txBox="1"/>
          <p:nvPr/>
        </p:nvSpPr>
        <p:spPr>
          <a:xfrm>
            <a:off x="8715632" y="3153839"/>
            <a:ext cx="222009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Add a note about the changes you have made and hit “commit”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FC5DC-BE80-E27C-5D42-31730F881262}"/>
              </a:ext>
            </a:extLst>
          </p:cNvPr>
          <p:cNvCxnSpPr>
            <a:cxnSpLocks/>
          </p:cNvCxnSpPr>
          <p:nvPr/>
        </p:nvCxnSpPr>
        <p:spPr>
          <a:xfrm flipH="1">
            <a:off x="4090086" y="2596296"/>
            <a:ext cx="1916746" cy="44346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56530F-E584-A91F-1453-7A1D67FF60B7}"/>
              </a:ext>
            </a:extLst>
          </p:cNvPr>
          <p:cNvSpPr txBox="1"/>
          <p:nvPr/>
        </p:nvSpPr>
        <p:spPr>
          <a:xfrm>
            <a:off x="511376" y="4161322"/>
            <a:ext cx="1997018" cy="1277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Notice how changes have disappeared: that’s because you have ‘saved’/committed them</a:t>
            </a:r>
          </a:p>
          <a:p>
            <a:endParaRPr lang="en-GB" sz="1100" i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Click “push origin” to push to online repo on GitHub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FD5A9C-001E-9620-2BA3-598F577309E0}"/>
              </a:ext>
            </a:extLst>
          </p:cNvPr>
          <p:cNvSpPr txBox="1"/>
          <p:nvPr/>
        </p:nvSpPr>
        <p:spPr>
          <a:xfrm>
            <a:off x="9712411" y="5438595"/>
            <a:ext cx="2220097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i="1" dirty="0">
                <a:solidFill>
                  <a:schemeClr val="accent2">
                    <a:lumMod val="75000"/>
                  </a:schemeClr>
                </a:solidFill>
              </a:rPr>
              <a:t>Notice how the online repo has changed accordingly!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E4C4C1-DADE-6857-1903-36DF784F465C}"/>
              </a:ext>
            </a:extLst>
          </p:cNvPr>
          <p:cNvCxnSpPr>
            <a:cxnSpLocks/>
          </p:cNvCxnSpPr>
          <p:nvPr/>
        </p:nvCxnSpPr>
        <p:spPr>
          <a:xfrm>
            <a:off x="5929671" y="5411927"/>
            <a:ext cx="310491" cy="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8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Tarroni, Giacomo</dc:creator>
  <cp:lastModifiedBy>Tarroni, Giacomo</cp:lastModifiedBy>
  <cp:revision>4</cp:revision>
  <dcterms:created xsi:type="dcterms:W3CDTF">2024-09-23T18:50:52Z</dcterms:created>
  <dcterms:modified xsi:type="dcterms:W3CDTF">2024-09-23T19:12:38Z</dcterms:modified>
</cp:coreProperties>
</file>