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OzMdW2mJGsxjZmMGl68V25ATF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fe34763c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fe34763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afe34763c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2A0E"/>
            </a:gs>
            <a:gs pos="23000">
              <a:srgbClr val="922A0E"/>
            </a:gs>
            <a:gs pos="69000">
              <a:srgbClr val="7B230B"/>
            </a:gs>
            <a:gs pos="97000">
              <a:srgbClr val="73210B"/>
            </a:gs>
            <a:gs pos="100000">
              <a:srgbClr val="73210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22A0E"/>
            </a:gs>
            <a:gs pos="23000">
              <a:srgbClr val="922A0E"/>
            </a:gs>
            <a:gs pos="69000">
              <a:srgbClr val="7B230B"/>
            </a:gs>
            <a:gs pos="97000">
              <a:srgbClr val="73210B"/>
            </a:gs>
            <a:gs pos="100000">
              <a:srgbClr val="73210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51" name="Google Shape;51;p1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6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64" name="Google Shape;64;p1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ctrTitle"/>
          </p:nvPr>
        </p:nvSpPr>
        <p:spPr>
          <a:xfrm>
            <a:off x="2695575" y="213785"/>
            <a:ext cx="68199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L’importance des amis pour </a:t>
            </a:r>
            <a:br>
              <a:rPr lang="fr-FR" sz="2600">
                <a:solidFill>
                  <a:schemeClr val="lt1"/>
                </a:solidFill>
              </a:rPr>
            </a:br>
            <a:r>
              <a:rPr lang="fr-FR" sz="2600">
                <a:solidFill>
                  <a:schemeClr val="lt1"/>
                </a:solidFill>
              </a:rPr>
              <a:t>faire face à la crise du coronavirus</a:t>
            </a:r>
            <a:endParaRPr sz="5600"/>
          </a:p>
        </p:txBody>
      </p:sp>
      <p:sp>
        <p:nvSpPr>
          <p:cNvPr id="209" name="Google Shape;209;p1"/>
          <p:cNvSpPr txBox="1"/>
          <p:nvPr>
            <p:ph idx="1" type="subTitle"/>
          </p:nvPr>
        </p:nvSpPr>
        <p:spPr>
          <a:xfrm>
            <a:off x="8580961" y="2776009"/>
            <a:ext cx="33480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Alexis Remond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Bilel Chachou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Ratnamahipan Ganananthan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Romain Vignard</a:t>
            </a:r>
            <a:endParaRPr/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4996" y="339471"/>
            <a:ext cx="1496194" cy="149619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"/>
          <p:cNvSpPr txBox="1"/>
          <p:nvPr/>
        </p:nvSpPr>
        <p:spPr>
          <a:xfrm>
            <a:off x="351037" y="6213167"/>
            <a:ext cx="2524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DUT STID 1</a:t>
            </a:r>
            <a:r>
              <a:rPr b="0" baseline="3000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ère</a:t>
            </a: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année</a:t>
            </a:r>
            <a:endParaRPr/>
          </a:p>
        </p:txBody>
      </p:sp>
      <p:pic>
        <p:nvPicPr>
          <p:cNvPr descr="Une image contenant clipart&#10;&#10;Description générée automatiquement" id="212" name="Google Shape;2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5575" y="1835665"/>
            <a:ext cx="6819900" cy="437889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4" name="Google Shape;214;p1"/>
          <p:cNvSpPr txBox="1"/>
          <p:nvPr/>
        </p:nvSpPr>
        <p:spPr>
          <a:xfrm>
            <a:off x="363550" y="214825"/>
            <a:ext cx="18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fr-FR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nquête</a:t>
            </a:r>
            <a:r>
              <a:rPr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>
            <p:ph type="title"/>
          </p:nvPr>
        </p:nvSpPr>
        <p:spPr>
          <a:xfrm>
            <a:off x="1745822" y="60680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Changement dû au confinement</a:t>
            </a:r>
            <a:endParaRPr/>
          </a:p>
        </p:txBody>
      </p:sp>
      <p:sp>
        <p:nvSpPr>
          <p:cNvPr id="297" name="Google Shape;297;p11"/>
          <p:cNvSpPr txBox="1"/>
          <p:nvPr>
            <p:ph idx="1" type="body"/>
          </p:nvPr>
        </p:nvSpPr>
        <p:spPr>
          <a:xfrm>
            <a:off x="1745833" y="1423385"/>
            <a:ext cx="10070346" cy="4799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9" name="Google Shape;29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831" y="1423375"/>
            <a:ext cx="8781801" cy="4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Changement dû au confinement</a:t>
            </a:r>
            <a:endParaRPr/>
          </a:p>
        </p:txBody>
      </p:sp>
      <p:sp>
        <p:nvSpPr>
          <p:cNvPr id="305" name="Google Shape;305;p13"/>
          <p:cNvSpPr txBox="1"/>
          <p:nvPr>
            <p:ph idx="1" type="body"/>
          </p:nvPr>
        </p:nvSpPr>
        <p:spPr>
          <a:xfrm>
            <a:off x="1745833" y="1423385"/>
            <a:ext cx="10070346" cy="4799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test de chi² = 23,03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p = 4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seuil de </a:t>
            </a:r>
            <a:r>
              <a:rPr lang="fr-FR">
                <a:solidFill>
                  <a:schemeClr val="lt1"/>
                </a:solidFill>
              </a:rPr>
              <a:t>significativité</a:t>
            </a:r>
            <a:r>
              <a:rPr lang="fr-FR">
                <a:solidFill>
                  <a:schemeClr val="lt1"/>
                </a:solidFill>
              </a:rPr>
              <a:t> = 24,5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Donc la liaison entre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les deux variables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est indépendante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7" name="Google Shape;3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825" y="1295425"/>
            <a:ext cx="6898126" cy="49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Intégration à l’université </a:t>
            </a:r>
            <a:endParaRPr sz="3800"/>
          </a:p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1749558" y="1390335"/>
            <a:ext cx="10070400" cy="4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                   </a:t>
            </a:r>
            <a:r>
              <a:rPr lang="fr-FR" sz="1400">
                <a:solidFill>
                  <a:schemeClr val="lt1"/>
                </a:solidFill>
              </a:rPr>
              <a:t>Enquête</a:t>
            </a:r>
            <a:r>
              <a:rPr lang="fr-FR" sz="1400">
                <a:solidFill>
                  <a:schemeClr val="lt1"/>
                </a:solidFill>
              </a:rPr>
              <a:t> Conditions de vie des étudiants en 2016                  </a:t>
            </a:r>
            <a:r>
              <a:rPr lang="fr-FR">
                <a:solidFill>
                  <a:schemeClr val="lt1"/>
                </a:solidFill>
              </a:rPr>
              <a:t>                         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5" name="Google Shape;3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503" y="1743033"/>
            <a:ext cx="5710026" cy="3418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50" y="1739462"/>
            <a:ext cx="5710025" cy="342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Conclusion</a:t>
            </a:r>
            <a:endParaRPr sz="3800"/>
          </a:p>
        </p:txBody>
      </p:sp>
      <p:sp>
        <p:nvSpPr>
          <p:cNvPr id="322" name="Google Shape;322;p14"/>
          <p:cNvSpPr txBox="1"/>
          <p:nvPr>
            <p:ph idx="1" type="body"/>
          </p:nvPr>
        </p:nvSpPr>
        <p:spPr>
          <a:xfrm>
            <a:off x="3810000" y="2493822"/>
            <a:ext cx="7572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24" name="Google Shape;3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75" y="1464100"/>
            <a:ext cx="2770175" cy="26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800" y="4234475"/>
            <a:ext cx="30003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675" y="1396738"/>
            <a:ext cx="4286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fe34763cc_0_0"/>
          <p:cNvSpPr txBox="1"/>
          <p:nvPr>
            <p:ph type="title"/>
          </p:nvPr>
        </p:nvSpPr>
        <p:spPr>
          <a:xfrm>
            <a:off x="2662425" y="716785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Recul critique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gafe34763cc_0_0"/>
          <p:cNvSpPr txBox="1"/>
          <p:nvPr>
            <p:ph idx="1" type="body"/>
          </p:nvPr>
        </p:nvSpPr>
        <p:spPr>
          <a:xfrm>
            <a:off x="1457323" y="1571625"/>
            <a:ext cx="10047300" cy="433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→ Questions ouvertes mal </a:t>
            </a:r>
            <a:r>
              <a:rPr lang="fr-FR">
                <a:solidFill>
                  <a:srgbClr val="FFFFFF"/>
                </a:solidFill>
              </a:rPr>
              <a:t>interprétées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→ Avant/</a:t>
            </a:r>
            <a:r>
              <a:rPr lang="fr-FR">
                <a:solidFill>
                  <a:srgbClr val="FFFFFF"/>
                </a:solidFill>
              </a:rPr>
              <a:t>après</a:t>
            </a:r>
            <a:r>
              <a:rPr lang="fr-FR">
                <a:solidFill>
                  <a:srgbClr val="FFFFFF"/>
                </a:solidFill>
              </a:rPr>
              <a:t> confinement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FFFF"/>
                </a:solidFill>
              </a:rPr>
              <a:t>→ Questions se ressemblent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gafe34763cc_0_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5" name="Google Shape;335;gafe34763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650" y="3192025"/>
            <a:ext cx="5641225" cy="27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 sz="2600">
                <a:solidFill>
                  <a:srgbClr val="FFFFFF"/>
                </a:solidFill>
              </a:rPr>
              <a:t>Quelle est la place des amis pendant cette crise?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220" name="Google Shape;220;p3"/>
          <p:cNvSpPr txBox="1"/>
          <p:nvPr>
            <p:ph idx="1" type="body"/>
          </p:nvPr>
        </p:nvSpPr>
        <p:spPr>
          <a:xfrm>
            <a:off x="2589212" y="210682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🠶"/>
            </a:pPr>
            <a:r>
              <a:rPr lang="fr-FR">
                <a:solidFill>
                  <a:schemeClr val="lt1"/>
                </a:solidFill>
              </a:rPr>
              <a:t>Présentation du sujet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🠶"/>
            </a:pPr>
            <a:r>
              <a:rPr lang="fr-FR">
                <a:solidFill>
                  <a:schemeClr val="lt1"/>
                </a:solidFill>
              </a:rPr>
              <a:t>Relation à distance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🠶"/>
            </a:pPr>
            <a:r>
              <a:rPr lang="fr-FR">
                <a:solidFill>
                  <a:schemeClr val="lt1"/>
                </a:solidFill>
              </a:rPr>
              <a:t> Changement dû au confinement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🠶"/>
            </a:pPr>
            <a:r>
              <a:rPr lang="fr-FR">
                <a:solidFill>
                  <a:schemeClr val="lt1"/>
                </a:solidFill>
              </a:rPr>
              <a:t> Intégration à l’université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🠶"/>
            </a:pPr>
            <a:r>
              <a:rPr lang="fr-FR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"/>
          <p:cNvSpPr txBox="1"/>
          <p:nvPr>
            <p:ph type="title"/>
          </p:nvPr>
        </p:nvSpPr>
        <p:spPr>
          <a:xfrm>
            <a:off x="1576450" y="3126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Présentation du sujet</a:t>
            </a:r>
            <a:endParaRPr sz="3800"/>
          </a:p>
        </p:txBody>
      </p:sp>
      <p:sp>
        <p:nvSpPr>
          <p:cNvPr id="227" name="Google Shape;227;p2"/>
          <p:cNvSpPr txBox="1"/>
          <p:nvPr>
            <p:ph idx="1" type="body"/>
          </p:nvPr>
        </p:nvSpPr>
        <p:spPr>
          <a:xfrm>
            <a:off x="1419778" y="777885"/>
            <a:ext cx="4189616" cy="739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Présentation générale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8" name="Google Shape;2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778" y="1674180"/>
            <a:ext cx="1536192" cy="115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7916" y="2831309"/>
            <a:ext cx="1808054" cy="180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165" y="4844253"/>
            <a:ext cx="2103120" cy="12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3016" y="4391498"/>
            <a:ext cx="2103120" cy="120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"/>
          <p:cNvSpPr txBox="1"/>
          <p:nvPr/>
        </p:nvSpPr>
        <p:spPr>
          <a:xfrm>
            <a:off x="7055188" y="1243730"/>
            <a:ext cx="389572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 de notre échantillon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"/>
          <p:cNvSpPr txBox="1"/>
          <p:nvPr/>
        </p:nvSpPr>
        <p:spPr>
          <a:xfrm>
            <a:off x="3027285" y="2015231"/>
            <a:ext cx="2582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Lime Survey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3088634" y="3254648"/>
            <a:ext cx="2459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Excel</a:t>
            </a:r>
            <a:endParaRPr/>
          </a:p>
        </p:txBody>
      </p:sp>
      <p:sp>
        <p:nvSpPr>
          <p:cNvPr id="235" name="Google Shape;235;p2"/>
          <p:cNvSpPr txBox="1"/>
          <p:nvPr/>
        </p:nvSpPr>
        <p:spPr>
          <a:xfrm>
            <a:off x="3126171" y="5123067"/>
            <a:ext cx="2022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646 étudiants</a:t>
            </a:r>
            <a:endParaRPr/>
          </a:p>
        </p:txBody>
      </p:sp>
      <p:pic>
        <p:nvPicPr>
          <p:cNvPr id="236" name="Google Shape;23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8869" y="2250252"/>
            <a:ext cx="2120915" cy="120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"/>
          <p:cNvSpPr txBox="1"/>
          <p:nvPr/>
        </p:nvSpPr>
        <p:spPr>
          <a:xfrm>
            <a:off x="9242368" y="2571009"/>
            <a:ext cx="1801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35 variables</a:t>
            </a:r>
            <a:endParaRPr/>
          </a:p>
        </p:txBody>
      </p:sp>
      <p:sp>
        <p:nvSpPr>
          <p:cNvPr id="238" name="Google Shape;238;p2"/>
          <p:cNvSpPr txBox="1"/>
          <p:nvPr/>
        </p:nvSpPr>
        <p:spPr>
          <a:xfrm>
            <a:off x="9236032" y="4808812"/>
            <a:ext cx="2103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490 étudiants</a:t>
            </a:r>
            <a:r>
              <a:rPr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239" name="Google Shape;239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Présentation des étudiant</a:t>
            </a:r>
            <a:r>
              <a:rPr lang="fr-FR" sz="2400">
                <a:solidFill>
                  <a:schemeClr val="lt1"/>
                </a:solidFill>
              </a:rPr>
              <a:t>s</a:t>
            </a:r>
            <a:endParaRPr/>
          </a:p>
        </p:txBody>
      </p:sp>
      <p:sp>
        <p:nvSpPr>
          <p:cNvPr id="245" name="Google Shape;245;p4"/>
          <p:cNvSpPr txBox="1"/>
          <p:nvPr>
            <p:ph idx="1" type="body"/>
          </p:nvPr>
        </p:nvSpPr>
        <p:spPr>
          <a:xfrm>
            <a:off x="1745833" y="1423385"/>
            <a:ext cx="9741871" cy="4799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47" name="Google Shape;247;p4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35" y="1593700"/>
            <a:ext cx="5659017" cy="34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350" y="1593705"/>
            <a:ext cx="5831900" cy="349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Présentation des étudiants</a:t>
            </a:r>
            <a:endParaRPr sz="3800"/>
          </a:p>
        </p:txBody>
      </p:sp>
      <p:sp>
        <p:nvSpPr>
          <p:cNvPr id="254" name="Google Shape;254;p5"/>
          <p:cNvSpPr txBox="1"/>
          <p:nvPr>
            <p:ph idx="1" type="body"/>
          </p:nvPr>
        </p:nvSpPr>
        <p:spPr>
          <a:xfrm>
            <a:off x="1663208" y="1456435"/>
            <a:ext cx="9741900" cy="4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fr-FR">
                <a:solidFill>
                  <a:schemeClr val="lt1"/>
                </a:solidFill>
              </a:rPr>
              <a:t>Département</a:t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Île-de-France : 236 </a:t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Répartition assez </a:t>
            </a:r>
            <a:r>
              <a:rPr lang="fr-FR">
                <a:solidFill>
                  <a:schemeClr val="lt1"/>
                </a:solidFill>
              </a:rPr>
              <a:t>équilibrée</a:t>
            </a:r>
            <a:endParaRPr>
              <a:solidFill>
                <a:schemeClr val="lt1"/>
              </a:solidFill>
            </a:endParaRPr>
          </a:p>
          <a:p>
            <a:pPr indent="0" lvl="0" marL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0169" y="1152900"/>
            <a:ext cx="7011830" cy="38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8900"/>
            <a:ext cx="6715125" cy="4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 txBox="1"/>
          <p:nvPr>
            <p:ph type="title"/>
          </p:nvPr>
        </p:nvSpPr>
        <p:spPr>
          <a:xfrm>
            <a:off x="1041100" y="99148"/>
            <a:ext cx="96165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Relation à distance</a:t>
            </a:r>
            <a:endParaRPr sz="3800"/>
          </a:p>
        </p:txBody>
      </p:sp>
      <p:sp>
        <p:nvSpPr>
          <p:cNvPr id="263" name="Google Shape;263;p6"/>
          <p:cNvSpPr txBox="1"/>
          <p:nvPr>
            <p:ph idx="1" type="body"/>
          </p:nvPr>
        </p:nvSpPr>
        <p:spPr>
          <a:xfrm>
            <a:off x="1745833" y="1423385"/>
            <a:ext cx="9741871" cy="4799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5" name="Google Shape;2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5" y="1614537"/>
            <a:ext cx="5674576" cy="34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403" y="1612165"/>
            <a:ext cx="5674575" cy="340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Relation à distance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272" name="Google Shape;272;p10"/>
          <p:cNvSpPr txBox="1"/>
          <p:nvPr>
            <p:ph idx="1" type="body"/>
          </p:nvPr>
        </p:nvSpPr>
        <p:spPr>
          <a:xfrm>
            <a:off x="1457325" y="1285875"/>
            <a:ext cx="10358700" cy="4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4" name="Google Shape;2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583" y="1197151"/>
            <a:ext cx="8225617" cy="51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800">
                <a:solidFill>
                  <a:schemeClr val="lt1"/>
                </a:solidFill>
              </a:rPr>
              <a:t>Relation à distance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80" name="Google Shape;280;p12"/>
          <p:cNvSpPr txBox="1"/>
          <p:nvPr>
            <p:ph idx="1" type="body"/>
          </p:nvPr>
        </p:nvSpPr>
        <p:spPr>
          <a:xfrm>
            <a:off x="1116283" y="1343010"/>
            <a:ext cx="10070400" cy="4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p =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seuil = 24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>
                <a:solidFill>
                  <a:schemeClr val="lt1"/>
                </a:solidFill>
              </a:rPr>
              <a:t>fisher = 1871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donc on n’a un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effet significative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2" name="Google Shape;2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25" y="1579150"/>
            <a:ext cx="7906666" cy="4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type="title"/>
          </p:nvPr>
        </p:nvSpPr>
        <p:spPr>
          <a:xfrm>
            <a:off x="1749547" y="52645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fr-FR" sz="2600">
                <a:solidFill>
                  <a:schemeClr val="lt1"/>
                </a:solidFill>
              </a:rPr>
              <a:t>Changement </a:t>
            </a:r>
            <a:r>
              <a:rPr lang="fr-FR" sz="2600">
                <a:solidFill>
                  <a:schemeClr val="lt1"/>
                </a:solidFill>
              </a:rPr>
              <a:t>dû</a:t>
            </a:r>
            <a:r>
              <a:rPr lang="fr-FR" sz="2600">
                <a:solidFill>
                  <a:schemeClr val="lt1"/>
                </a:solidFill>
              </a:rPr>
              <a:t> au confinement</a:t>
            </a:r>
            <a:endParaRPr sz="3800"/>
          </a:p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1749558" y="1423385"/>
            <a:ext cx="10070400" cy="4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0" name="Google Shape;29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5" y="2356593"/>
            <a:ext cx="5736824" cy="343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278" y="2356575"/>
            <a:ext cx="5736824" cy="343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Brin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2021-01-26T08:14:57Z</dcterms:created>
  <dc:creator>Romain Vignard</dc:creator>
</cp:coreProperties>
</file>