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1" r:id="rId6"/>
    <p:sldId id="269" r:id="rId7"/>
    <p:sldId id="267" r:id="rId8"/>
    <p:sldId id="257" r:id="rId9"/>
    <p:sldId id="258" r:id="rId10"/>
    <p:sldId id="268" r:id="rId11"/>
    <p:sldId id="259" r:id="rId12"/>
    <p:sldId id="260" r:id="rId13"/>
    <p:sldId id="270" r:id="rId14"/>
    <p:sldId id="26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33"/>
    <a:srgbClr val="441CEC"/>
    <a:srgbClr val="29F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0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B1841-02DF-410E-86B8-9881996D59A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20D290-368D-479A-A463-54066F48F028}">
      <dgm:prSet/>
      <dgm:spPr/>
      <dgm:t>
        <a:bodyPr/>
        <a:lstStyle/>
        <a:p>
          <a:r>
            <a:rPr lang="fr-FR"/>
            <a:t>Jeu en 2D</a:t>
          </a:r>
          <a:endParaRPr lang="en-US"/>
        </a:p>
      </dgm:t>
    </dgm:pt>
    <dgm:pt modelId="{6D036EF0-206E-4293-99C3-A79A4508741D}" type="parTrans" cxnId="{794B3954-B9AC-42DA-8757-9B00816BBAEA}">
      <dgm:prSet/>
      <dgm:spPr/>
      <dgm:t>
        <a:bodyPr/>
        <a:lstStyle/>
        <a:p>
          <a:endParaRPr lang="en-US"/>
        </a:p>
      </dgm:t>
    </dgm:pt>
    <dgm:pt modelId="{51DC40F5-9973-4473-92CC-2BF0151CE5E7}" type="sibTrans" cxnId="{794B3954-B9AC-42DA-8757-9B00816BBAEA}">
      <dgm:prSet/>
      <dgm:spPr/>
      <dgm:t>
        <a:bodyPr/>
        <a:lstStyle/>
        <a:p>
          <a:endParaRPr lang="en-US"/>
        </a:p>
      </dgm:t>
    </dgm:pt>
    <dgm:pt modelId="{7507E620-D16C-40FC-A308-8C3EC827E53B}">
      <dgm:prSet/>
      <dgm:spPr/>
      <dgm:t>
        <a:bodyPr/>
        <a:lstStyle/>
        <a:p>
          <a:r>
            <a:rPr lang="fr-FR"/>
            <a:t>1 joueur</a:t>
          </a:r>
          <a:endParaRPr lang="en-US"/>
        </a:p>
      </dgm:t>
    </dgm:pt>
    <dgm:pt modelId="{1FDEEE3F-FBB4-4DE7-8D5C-DEBBBF527328}" type="parTrans" cxnId="{0DA94569-9375-4A79-8B6D-718045EBA353}">
      <dgm:prSet/>
      <dgm:spPr/>
      <dgm:t>
        <a:bodyPr/>
        <a:lstStyle/>
        <a:p>
          <a:endParaRPr lang="en-US"/>
        </a:p>
      </dgm:t>
    </dgm:pt>
    <dgm:pt modelId="{9FAA584D-8979-4478-9FA1-A8DC20DA0BDA}" type="sibTrans" cxnId="{0DA94569-9375-4A79-8B6D-718045EBA353}">
      <dgm:prSet/>
      <dgm:spPr/>
      <dgm:t>
        <a:bodyPr/>
        <a:lstStyle/>
        <a:p>
          <a:endParaRPr lang="en-US"/>
        </a:p>
      </dgm:t>
    </dgm:pt>
    <dgm:pt modelId="{B634DA6B-6538-432D-8208-B705DF025C3A}">
      <dgm:prSet/>
      <dgm:spPr/>
      <dgm:t>
        <a:bodyPr/>
        <a:lstStyle/>
        <a:p>
          <a:r>
            <a:rPr lang="fr-FR"/>
            <a:t>Grand Tore généré aléatoirement divisé en plusieurs fenêtres </a:t>
          </a:r>
          <a:endParaRPr lang="en-US"/>
        </a:p>
      </dgm:t>
    </dgm:pt>
    <dgm:pt modelId="{9D2ED40F-15A6-4B87-9A2C-6780E3A47C8F}" type="parTrans" cxnId="{EF8335A7-B245-49FC-8292-4BD1B32302F9}">
      <dgm:prSet/>
      <dgm:spPr/>
      <dgm:t>
        <a:bodyPr/>
        <a:lstStyle/>
        <a:p>
          <a:endParaRPr lang="en-US"/>
        </a:p>
      </dgm:t>
    </dgm:pt>
    <dgm:pt modelId="{50D34297-B681-4606-822E-33AA4186C0F3}" type="sibTrans" cxnId="{EF8335A7-B245-49FC-8292-4BD1B32302F9}">
      <dgm:prSet/>
      <dgm:spPr/>
      <dgm:t>
        <a:bodyPr/>
        <a:lstStyle/>
        <a:p>
          <a:endParaRPr lang="en-US"/>
        </a:p>
      </dgm:t>
    </dgm:pt>
    <dgm:pt modelId="{E914BA53-EF29-43E1-8F3B-348593BB6FFC}">
      <dgm:prSet/>
      <dgm:spPr/>
      <dgm:t>
        <a:bodyPr/>
        <a:lstStyle/>
        <a:p>
          <a:r>
            <a:rPr lang="fr-FR" dirty="0"/>
            <a:t>Possibilité de contrôler différents types de personnage dans une même partie (Mage, Guerrier et Tireur)</a:t>
          </a:r>
          <a:endParaRPr lang="en-US" dirty="0"/>
        </a:p>
      </dgm:t>
    </dgm:pt>
    <dgm:pt modelId="{CF951A0F-85CC-4FD9-A05D-4216088DFB05}" type="parTrans" cxnId="{AE2C7CBD-62DB-4F31-8E29-5E0EE30762EB}">
      <dgm:prSet/>
      <dgm:spPr/>
      <dgm:t>
        <a:bodyPr/>
        <a:lstStyle/>
        <a:p>
          <a:endParaRPr lang="en-US"/>
        </a:p>
      </dgm:t>
    </dgm:pt>
    <dgm:pt modelId="{37E8B7B1-2688-4DBD-A620-49C8B509F133}" type="sibTrans" cxnId="{AE2C7CBD-62DB-4F31-8E29-5E0EE30762EB}">
      <dgm:prSet/>
      <dgm:spPr/>
      <dgm:t>
        <a:bodyPr/>
        <a:lstStyle/>
        <a:p>
          <a:endParaRPr lang="en-US"/>
        </a:p>
      </dgm:t>
    </dgm:pt>
    <dgm:pt modelId="{101410A8-2FF9-41FC-BBD4-161410C26A29}">
      <dgm:prSet/>
      <dgm:spPr/>
      <dgm:t>
        <a:bodyPr/>
        <a:lstStyle/>
        <a:p>
          <a:r>
            <a:rPr lang="fr-FR" dirty="0"/>
            <a:t>Visibilité réduite réglable autour du joueur</a:t>
          </a:r>
          <a:endParaRPr lang="en-US" dirty="0"/>
        </a:p>
      </dgm:t>
    </dgm:pt>
    <dgm:pt modelId="{6BB5ED66-4159-4A8C-BE78-95E22DD2EAB2}" type="parTrans" cxnId="{444070A2-6082-4EEF-9C9E-45438B4CA64D}">
      <dgm:prSet/>
      <dgm:spPr/>
      <dgm:t>
        <a:bodyPr/>
        <a:lstStyle/>
        <a:p>
          <a:endParaRPr lang="en-US"/>
        </a:p>
      </dgm:t>
    </dgm:pt>
    <dgm:pt modelId="{F0E7E53E-6D82-425D-BE8E-27F103758632}" type="sibTrans" cxnId="{444070A2-6082-4EEF-9C9E-45438B4CA64D}">
      <dgm:prSet/>
      <dgm:spPr/>
      <dgm:t>
        <a:bodyPr/>
        <a:lstStyle/>
        <a:p>
          <a:endParaRPr lang="en-US"/>
        </a:p>
      </dgm:t>
    </dgm:pt>
    <dgm:pt modelId="{15C16A95-C60A-4CA3-A88F-4CCA7D64B0EB}">
      <dgm:prSet/>
      <dgm:spPr/>
      <dgm:t>
        <a:bodyPr/>
        <a:lstStyle/>
        <a:p>
          <a:r>
            <a:rPr lang="fr-FR" dirty="0"/>
            <a:t>Changement d’univers : contrôle de la reine, monstre plus rapide, visibilité normale, timer</a:t>
          </a:r>
          <a:endParaRPr lang="en-US" dirty="0"/>
        </a:p>
      </dgm:t>
    </dgm:pt>
    <dgm:pt modelId="{1E5D66FC-FA72-4421-9CDF-561BCB5A6B18}" type="parTrans" cxnId="{DF9D6CA4-7757-4B8E-A734-3738F5342539}">
      <dgm:prSet/>
      <dgm:spPr/>
      <dgm:t>
        <a:bodyPr/>
        <a:lstStyle/>
        <a:p>
          <a:endParaRPr lang="en-US"/>
        </a:p>
      </dgm:t>
    </dgm:pt>
    <dgm:pt modelId="{6074CB31-2F77-40BB-9456-953DCB2D19A4}" type="sibTrans" cxnId="{DF9D6CA4-7757-4B8E-A734-3738F5342539}">
      <dgm:prSet/>
      <dgm:spPr/>
      <dgm:t>
        <a:bodyPr/>
        <a:lstStyle/>
        <a:p>
          <a:endParaRPr lang="en-US"/>
        </a:p>
      </dgm:t>
    </dgm:pt>
    <dgm:pt modelId="{A94D5639-1AB0-4EDC-8B56-367421527ACF}">
      <dgm:prSet/>
      <dgm:spPr/>
      <dgm:t>
        <a:bodyPr/>
        <a:lstStyle/>
        <a:p>
          <a:r>
            <a:rPr lang="en-US" dirty="0"/>
            <a:t>Sauvegarde d’une configuration</a:t>
          </a:r>
        </a:p>
      </dgm:t>
    </dgm:pt>
    <dgm:pt modelId="{B3E9C52B-4FD1-4BE6-B300-185FC4BAC8A5}" type="parTrans" cxnId="{A0D707EC-4097-4571-A36E-74E1B2509FA5}">
      <dgm:prSet/>
      <dgm:spPr/>
      <dgm:t>
        <a:bodyPr/>
        <a:lstStyle/>
        <a:p>
          <a:endParaRPr lang="fr-FR"/>
        </a:p>
      </dgm:t>
    </dgm:pt>
    <dgm:pt modelId="{88790A09-D1F4-46C3-A091-5C0C9832D494}" type="sibTrans" cxnId="{A0D707EC-4097-4571-A36E-74E1B2509FA5}">
      <dgm:prSet/>
      <dgm:spPr/>
      <dgm:t>
        <a:bodyPr/>
        <a:lstStyle/>
        <a:p>
          <a:endParaRPr lang="fr-FR"/>
        </a:p>
      </dgm:t>
    </dgm:pt>
    <dgm:pt modelId="{C124B496-6C23-4B7E-B00C-94A438F4E65E}">
      <dgm:prSet/>
      <dgm:spPr/>
      <dgm:t>
        <a:bodyPr/>
        <a:lstStyle/>
        <a:p>
          <a:r>
            <a:rPr lang="en-US" dirty="0"/>
            <a:t>Consommables (Batterie, Munition, CMR et Potion de Vie)</a:t>
          </a:r>
        </a:p>
      </dgm:t>
    </dgm:pt>
    <dgm:pt modelId="{3B16CE5C-30FC-49AA-8E98-07DD54C110C0}" type="parTrans" cxnId="{1C0E6238-C323-43CE-BE5A-9631A4F832FA}">
      <dgm:prSet/>
      <dgm:spPr/>
    </dgm:pt>
    <dgm:pt modelId="{AEE3610B-C5D9-495A-A809-655E1759B323}" type="sibTrans" cxnId="{1C0E6238-C323-43CE-BE5A-9631A4F832FA}">
      <dgm:prSet/>
      <dgm:spPr/>
    </dgm:pt>
    <dgm:pt modelId="{94B76FEC-B0C7-4E9A-A8E9-7876332E274B}">
      <dgm:prSet/>
      <dgm:spPr/>
      <dgm:t>
        <a:bodyPr/>
        <a:lstStyle/>
        <a:p>
          <a:r>
            <a:rPr lang="en-US" dirty="0" err="1"/>
            <a:t>Inventaire</a:t>
          </a:r>
          <a:endParaRPr lang="en-US" dirty="0"/>
        </a:p>
      </dgm:t>
    </dgm:pt>
    <dgm:pt modelId="{52C61893-C9BC-47F0-9E94-24EB5B1252B8}" type="parTrans" cxnId="{79595176-FE99-41D1-BEAB-9BF889537B2B}">
      <dgm:prSet/>
      <dgm:spPr/>
    </dgm:pt>
    <dgm:pt modelId="{A6B42FEB-825B-40CA-A692-2B15FBDF7D57}" type="sibTrans" cxnId="{79595176-FE99-41D1-BEAB-9BF889537B2B}">
      <dgm:prSet/>
      <dgm:spPr/>
    </dgm:pt>
    <dgm:pt modelId="{D0832312-1D0E-4EFA-AC32-5931583C7E34}" type="pres">
      <dgm:prSet presAssocID="{CD2B1841-02DF-410E-86B8-9881996D59AA}" presName="linear" presStyleCnt="0">
        <dgm:presLayoutVars>
          <dgm:animLvl val="lvl"/>
          <dgm:resizeHandles val="exact"/>
        </dgm:presLayoutVars>
      </dgm:prSet>
      <dgm:spPr/>
    </dgm:pt>
    <dgm:pt modelId="{FCBE3F7D-0431-4937-A542-61284FDBC288}" type="pres">
      <dgm:prSet presAssocID="{DA20D290-368D-479A-A463-54066F48F02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693C22D-F823-457B-8310-343F170A0F4B}" type="pres">
      <dgm:prSet presAssocID="{51DC40F5-9973-4473-92CC-2BF0151CE5E7}" presName="spacer" presStyleCnt="0"/>
      <dgm:spPr/>
    </dgm:pt>
    <dgm:pt modelId="{BA3912A3-6BFA-4C0E-B9C8-FDFB0A54840D}" type="pres">
      <dgm:prSet presAssocID="{7507E620-D16C-40FC-A308-8C3EC827E53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128DCA8-89DC-46D5-BBBA-8E77B7527CC5}" type="pres">
      <dgm:prSet presAssocID="{9FAA584D-8979-4478-9FA1-A8DC20DA0BDA}" presName="spacer" presStyleCnt="0"/>
      <dgm:spPr/>
    </dgm:pt>
    <dgm:pt modelId="{6A7C5950-7713-4160-B2F6-D124477DCBDC}" type="pres">
      <dgm:prSet presAssocID="{B634DA6B-6538-432D-8208-B705DF025C3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F111D4B-CB02-4A52-A51C-61601CD709A8}" type="pres">
      <dgm:prSet presAssocID="{50D34297-B681-4606-822E-33AA4186C0F3}" presName="spacer" presStyleCnt="0"/>
      <dgm:spPr/>
    </dgm:pt>
    <dgm:pt modelId="{512C4241-2207-4889-A0AF-B1ECC02AE81C}" type="pres">
      <dgm:prSet presAssocID="{E914BA53-EF29-43E1-8F3B-348593BB6FF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3DCAA76-AD57-4783-A07D-D9667C670941}" type="pres">
      <dgm:prSet presAssocID="{37E8B7B1-2688-4DBD-A620-49C8B509F133}" presName="spacer" presStyleCnt="0"/>
      <dgm:spPr/>
    </dgm:pt>
    <dgm:pt modelId="{3E4A6647-A48C-4278-A2D0-6623864D8D24}" type="pres">
      <dgm:prSet presAssocID="{101410A8-2FF9-41FC-BBD4-161410C26A2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AB4F178-24F1-484D-87ED-9EC666794E1C}" type="pres">
      <dgm:prSet presAssocID="{F0E7E53E-6D82-425D-BE8E-27F103758632}" presName="spacer" presStyleCnt="0"/>
      <dgm:spPr/>
    </dgm:pt>
    <dgm:pt modelId="{9B54D15C-E18D-45C3-A9CC-15D51B61A377}" type="pres">
      <dgm:prSet presAssocID="{C124B496-6C23-4B7E-B00C-94A438F4E65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4DBA9B8-665E-477C-B633-813BCD5BE077}" type="pres">
      <dgm:prSet presAssocID="{AEE3610B-C5D9-495A-A809-655E1759B323}" presName="spacer" presStyleCnt="0"/>
      <dgm:spPr/>
    </dgm:pt>
    <dgm:pt modelId="{60C27AE6-8E97-4ED2-B241-411C9CF14F11}" type="pres">
      <dgm:prSet presAssocID="{94B76FEC-B0C7-4E9A-A8E9-7876332E274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7A5CC34-373B-4E28-B4F4-F45683029C43}" type="pres">
      <dgm:prSet presAssocID="{A6B42FEB-825B-40CA-A692-2B15FBDF7D57}" presName="spacer" presStyleCnt="0"/>
      <dgm:spPr/>
    </dgm:pt>
    <dgm:pt modelId="{D4EF8534-BC7E-4FC1-A1FB-8EDB989F56A1}" type="pres">
      <dgm:prSet presAssocID="{15C16A95-C60A-4CA3-A88F-4CCA7D64B0E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650DFDF-C388-4E88-B17A-81A1DE3E85AF}" type="pres">
      <dgm:prSet presAssocID="{6074CB31-2F77-40BB-9456-953DCB2D19A4}" presName="spacer" presStyleCnt="0"/>
      <dgm:spPr/>
    </dgm:pt>
    <dgm:pt modelId="{FBAFA4BF-8F3E-45A1-BA1A-84AB9F4FE00A}" type="pres">
      <dgm:prSet presAssocID="{A94D5639-1AB0-4EDC-8B56-367421527ACF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8267B10-E14C-422A-B586-01A453B5DFCD}" type="presOf" srcId="{94B76FEC-B0C7-4E9A-A8E9-7876332E274B}" destId="{60C27AE6-8E97-4ED2-B241-411C9CF14F11}" srcOrd="0" destOrd="0" presId="urn:microsoft.com/office/officeart/2005/8/layout/vList2"/>
    <dgm:cxn modelId="{2658E72C-207D-417E-970E-DC0A3E9C45EC}" type="presOf" srcId="{C124B496-6C23-4B7E-B00C-94A438F4E65E}" destId="{9B54D15C-E18D-45C3-A9CC-15D51B61A377}" srcOrd="0" destOrd="0" presId="urn:microsoft.com/office/officeart/2005/8/layout/vList2"/>
    <dgm:cxn modelId="{1C0E6238-C323-43CE-BE5A-9631A4F832FA}" srcId="{CD2B1841-02DF-410E-86B8-9881996D59AA}" destId="{C124B496-6C23-4B7E-B00C-94A438F4E65E}" srcOrd="5" destOrd="0" parTransId="{3B16CE5C-30FC-49AA-8E98-07DD54C110C0}" sibTransId="{AEE3610B-C5D9-495A-A809-655E1759B323}"/>
    <dgm:cxn modelId="{0DA94569-9375-4A79-8B6D-718045EBA353}" srcId="{CD2B1841-02DF-410E-86B8-9881996D59AA}" destId="{7507E620-D16C-40FC-A308-8C3EC827E53B}" srcOrd="1" destOrd="0" parTransId="{1FDEEE3F-FBB4-4DE7-8D5C-DEBBBF527328}" sibTransId="{9FAA584D-8979-4478-9FA1-A8DC20DA0BDA}"/>
    <dgm:cxn modelId="{794B3954-B9AC-42DA-8757-9B00816BBAEA}" srcId="{CD2B1841-02DF-410E-86B8-9881996D59AA}" destId="{DA20D290-368D-479A-A463-54066F48F028}" srcOrd="0" destOrd="0" parTransId="{6D036EF0-206E-4293-99C3-A79A4508741D}" sibTransId="{51DC40F5-9973-4473-92CC-2BF0151CE5E7}"/>
    <dgm:cxn modelId="{79595176-FE99-41D1-BEAB-9BF889537B2B}" srcId="{CD2B1841-02DF-410E-86B8-9881996D59AA}" destId="{94B76FEC-B0C7-4E9A-A8E9-7876332E274B}" srcOrd="6" destOrd="0" parTransId="{52C61893-C9BC-47F0-9E94-24EB5B1252B8}" sibTransId="{A6B42FEB-825B-40CA-A692-2B15FBDF7D57}"/>
    <dgm:cxn modelId="{44F1CF57-1B5B-4211-BC78-35D4A75D5FA9}" type="presOf" srcId="{DA20D290-368D-479A-A463-54066F48F028}" destId="{FCBE3F7D-0431-4937-A542-61284FDBC288}" srcOrd="0" destOrd="0" presId="urn:microsoft.com/office/officeart/2005/8/layout/vList2"/>
    <dgm:cxn modelId="{16F3FD58-DEF8-4E67-A8B0-CF378F840FBA}" type="presOf" srcId="{101410A8-2FF9-41FC-BBD4-161410C26A29}" destId="{3E4A6647-A48C-4278-A2D0-6623864D8D24}" srcOrd="0" destOrd="0" presId="urn:microsoft.com/office/officeart/2005/8/layout/vList2"/>
    <dgm:cxn modelId="{C47F7D87-11F8-4E22-81E7-52A31CE71E40}" type="presOf" srcId="{B634DA6B-6538-432D-8208-B705DF025C3A}" destId="{6A7C5950-7713-4160-B2F6-D124477DCBDC}" srcOrd="0" destOrd="0" presId="urn:microsoft.com/office/officeart/2005/8/layout/vList2"/>
    <dgm:cxn modelId="{B1660F8D-2169-4470-AEAD-E7F4FECA3792}" type="presOf" srcId="{15C16A95-C60A-4CA3-A88F-4CCA7D64B0EB}" destId="{D4EF8534-BC7E-4FC1-A1FB-8EDB989F56A1}" srcOrd="0" destOrd="0" presId="urn:microsoft.com/office/officeart/2005/8/layout/vList2"/>
    <dgm:cxn modelId="{C9CB788E-17EF-4391-BB81-65C88A5E9E15}" type="presOf" srcId="{7507E620-D16C-40FC-A308-8C3EC827E53B}" destId="{BA3912A3-6BFA-4C0E-B9C8-FDFB0A54840D}" srcOrd="0" destOrd="0" presId="urn:microsoft.com/office/officeart/2005/8/layout/vList2"/>
    <dgm:cxn modelId="{875E5E99-FF67-4AE6-A3A7-DFD510EE8F68}" type="presOf" srcId="{A94D5639-1AB0-4EDC-8B56-367421527ACF}" destId="{FBAFA4BF-8F3E-45A1-BA1A-84AB9F4FE00A}" srcOrd="0" destOrd="0" presId="urn:microsoft.com/office/officeart/2005/8/layout/vList2"/>
    <dgm:cxn modelId="{444070A2-6082-4EEF-9C9E-45438B4CA64D}" srcId="{CD2B1841-02DF-410E-86B8-9881996D59AA}" destId="{101410A8-2FF9-41FC-BBD4-161410C26A29}" srcOrd="4" destOrd="0" parTransId="{6BB5ED66-4159-4A8C-BE78-95E22DD2EAB2}" sibTransId="{F0E7E53E-6D82-425D-BE8E-27F103758632}"/>
    <dgm:cxn modelId="{DF9D6CA4-7757-4B8E-A734-3738F5342539}" srcId="{CD2B1841-02DF-410E-86B8-9881996D59AA}" destId="{15C16A95-C60A-4CA3-A88F-4CCA7D64B0EB}" srcOrd="7" destOrd="0" parTransId="{1E5D66FC-FA72-4421-9CDF-561BCB5A6B18}" sibTransId="{6074CB31-2F77-40BB-9456-953DCB2D19A4}"/>
    <dgm:cxn modelId="{EF8335A7-B245-49FC-8292-4BD1B32302F9}" srcId="{CD2B1841-02DF-410E-86B8-9881996D59AA}" destId="{B634DA6B-6538-432D-8208-B705DF025C3A}" srcOrd="2" destOrd="0" parTransId="{9D2ED40F-15A6-4B87-9A2C-6780E3A47C8F}" sibTransId="{50D34297-B681-4606-822E-33AA4186C0F3}"/>
    <dgm:cxn modelId="{AE2C7CBD-62DB-4F31-8E29-5E0EE30762EB}" srcId="{CD2B1841-02DF-410E-86B8-9881996D59AA}" destId="{E914BA53-EF29-43E1-8F3B-348593BB6FFC}" srcOrd="3" destOrd="0" parTransId="{CF951A0F-85CC-4FD9-A05D-4216088DFB05}" sibTransId="{37E8B7B1-2688-4DBD-A620-49C8B509F133}"/>
    <dgm:cxn modelId="{75F612C8-4454-4C20-92EF-B2068284DAC1}" type="presOf" srcId="{CD2B1841-02DF-410E-86B8-9881996D59AA}" destId="{D0832312-1D0E-4EFA-AC32-5931583C7E34}" srcOrd="0" destOrd="0" presId="urn:microsoft.com/office/officeart/2005/8/layout/vList2"/>
    <dgm:cxn modelId="{A0D707EC-4097-4571-A36E-74E1B2509FA5}" srcId="{CD2B1841-02DF-410E-86B8-9881996D59AA}" destId="{A94D5639-1AB0-4EDC-8B56-367421527ACF}" srcOrd="8" destOrd="0" parTransId="{B3E9C52B-4FD1-4BE6-B300-185FC4BAC8A5}" sibTransId="{88790A09-D1F4-46C3-A091-5C0C9832D494}"/>
    <dgm:cxn modelId="{861781F6-D87B-437E-A2F6-D06F4D379C16}" type="presOf" srcId="{E914BA53-EF29-43E1-8F3B-348593BB6FFC}" destId="{512C4241-2207-4889-A0AF-B1ECC02AE81C}" srcOrd="0" destOrd="0" presId="urn:microsoft.com/office/officeart/2005/8/layout/vList2"/>
    <dgm:cxn modelId="{EE40A6BE-9EA0-425A-92FA-7442B6A29F97}" type="presParOf" srcId="{D0832312-1D0E-4EFA-AC32-5931583C7E34}" destId="{FCBE3F7D-0431-4937-A542-61284FDBC288}" srcOrd="0" destOrd="0" presId="urn:microsoft.com/office/officeart/2005/8/layout/vList2"/>
    <dgm:cxn modelId="{3D3DBCE2-3BB7-4794-AF36-C24824A48342}" type="presParOf" srcId="{D0832312-1D0E-4EFA-AC32-5931583C7E34}" destId="{B693C22D-F823-457B-8310-343F170A0F4B}" srcOrd="1" destOrd="0" presId="urn:microsoft.com/office/officeart/2005/8/layout/vList2"/>
    <dgm:cxn modelId="{CCC7297E-8DE1-498A-A5C0-CDED56241662}" type="presParOf" srcId="{D0832312-1D0E-4EFA-AC32-5931583C7E34}" destId="{BA3912A3-6BFA-4C0E-B9C8-FDFB0A54840D}" srcOrd="2" destOrd="0" presId="urn:microsoft.com/office/officeart/2005/8/layout/vList2"/>
    <dgm:cxn modelId="{74E883F9-5CE0-4055-955B-F2256DD2A0D9}" type="presParOf" srcId="{D0832312-1D0E-4EFA-AC32-5931583C7E34}" destId="{7128DCA8-89DC-46D5-BBBA-8E77B7527CC5}" srcOrd="3" destOrd="0" presId="urn:microsoft.com/office/officeart/2005/8/layout/vList2"/>
    <dgm:cxn modelId="{F27AA828-AB5D-4FAB-A509-3A7FEFA7656E}" type="presParOf" srcId="{D0832312-1D0E-4EFA-AC32-5931583C7E34}" destId="{6A7C5950-7713-4160-B2F6-D124477DCBDC}" srcOrd="4" destOrd="0" presId="urn:microsoft.com/office/officeart/2005/8/layout/vList2"/>
    <dgm:cxn modelId="{238499E4-0329-4286-8102-02338CCDF44B}" type="presParOf" srcId="{D0832312-1D0E-4EFA-AC32-5931583C7E34}" destId="{2F111D4B-CB02-4A52-A51C-61601CD709A8}" srcOrd="5" destOrd="0" presId="urn:microsoft.com/office/officeart/2005/8/layout/vList2"/>
    <dgm:cxn modelId="{2A8A10A2-A442-40BC-8395-AAAD109B79C6}" type="presParOf" srcId="{D0832312-1D0E-4EFA-AC32-5931583C7E34}" destId="{512C4241-2207-4889-A0AF-B1ECC02AE81C}" srcOrd="6" destOrd="0" presId="urn:microsoft.com/office/officeart/2005/8/layout/vList2"/>
    <dgm:cxn modelId="{C0D2A0E1-1A38-4C0A-976D-94A6C4F731E5}" type="presParOf" srcId="{D0832312-1D0E-4EFA-AC32-5931583C7E34}" destId="{03DCAA76-AD57-4783-A07D-D9667C670941}" srcOrd="7" destOrd="0" presId="urn:microsoft.com/office/officeart/2005/8/layout/vList2"/>
    <dgm:cxn modelId="{7DFEBB44-EED0-4709-840B-55A0353FF67A}" type="presParOf" srcId="{D0832312-1D0E-4EFA-AC32-5931583C7E34}" destId="{3E4A6647-A48C-4278-A2D0-6623864D8D24}" srcOrd="8" destOrd="0" presId="urn:microsoft.com/office/officeart/2005/8/layout/vList2"/>
    <dgm:cxn modelId="{E6D06237-208B-48B9-80D4-2C995F671CBC}" type="presParOf" srcId="{D0832312-1D0E-4EFA-AC32-5931583C7E34}" destId="{4AB4F178-24F1-484D-87ED-9EC666794E1C}" srcOrd="9" destOrd="0" presId="urn:microsoft.com/office/officeart/2005/8/layout/vList2"/>
    <dgm:cxn modelId="{623AB9CB-7837-47DE-8B66-638C8C0EFE55}" type="presParOf" srcId="{D0832312-1D0E-4EFA-AC32-5931583C7E34}" destId="{9B54D15C-E18D-45C3-A9CC-15D51B61A377}" srcOrd="10" destOrd="0" presId="urn:microsoft.com/office/officeart/2005/8/layout/vList2"/>
    <dgm:cxn modelId="{1A308764-58AE-4457-BDE7-2A6B4E947DDE}" type="presParOf" srcId="{D0832312-1D0E-4EFA-AC32-5931583C7E34}" destId="{C4DBA9B8-665E-477C-B633-813BCD5BE077}" srcOrd="11" destOrd="0" presId="urn:microsoft.com/office/officeart/2005/8/layout/vList2"/>
    <dgm:cxn modelId="{D28481D2-D643-4AB2-94C2-39CB47E666F4}" type="presParOf" srcId="{D0832312-1D0E-4EFA-AC32-5931583C7E34}" destId="{60C27AE6-8E97-4ED2-B241-411C9CF14F11}" srcOrd="12" destOrd="0" presId="urn:microsoft.com/office/officeart/2005/8/layout/vList2"/>
    <dgm:cxn modelId="{903C43CC-2FF6-4D27-AAF0-84B8900AE1E1}" type="presParOf" srcId="{D0832312-1D0E-4EFA-AC32-5931583C7E34}" destId="{E7A5CC34-373B-4E28-B4F4-F45683029C43}" srcOrd="13" destOrd="0" presId="urn:microsoft.com/office/officeart/2005/8/layout/vList2"/>
    <dgm:cxn modelId="{2CFFFD46-9C96-46D5-AAAB-94BEBFD75E11}" type="presParOf" srcId="{D0832312-1D0E-4EFA-AC32-5931583C7E34}" destId="{D4EF8534-BC7E-4FC1-A1FB-8EDB989F56A1}" srcOrd="14" destOrd="0" presId="urn:microsoft.com/office/officeart/2005/8/layout/vList2"/>
    <dgm:cxn modelId="{65C22C6A-B958-4555-8F70-27DFBA65C347}" type="presParOf" srcId="{D0832312-1D0E-4EFA-AC32-5931583C7E34}" destId="{7650DFDF-C388-4E88-B17A-81A1DE3E85AF}" srcOrd="15" destOrd="0" presId="urn:microsoft.com/office/officeart/2005/8/layout/vList2"/>
    <dgm:cxn modelId="{D3ABEEED-B529-4D2D-8EDC-C029F01D73AF}" type="presParOf" srcId="{D0832312-1D0E-4EFA-AC32-5931583C7E34}" destId="{FBAFA4BF-8F3E-45A1-BA1A-84AB9F4FE00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B1841-02DF-410E-86B8-9881996D59A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CE8809-858F-45A8-816D-0CDE76CE1AC0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Differents types de monstre</a:t>
          </a:r>
        </a:p>
      </dgm:t>
    </dgm:pt>
    <dgm:pt modelId="{E0705251-1A86-4024-A15C-E0ABB8E23F0B}" type="parTrans" cxnId="{7F013F86-B540-4942-89EB-CD4C619DE2C8}">
      <dgm:prSet/>
      <dgm:spPr/>
      <dgm:t>
        <a:bodyPr/>
        <a:lstStyle/>
        <a:p>
          <a:endParaRPr lang="fr-FR"/>
        </a:p>
      </dgm:t>
    </dgm:pt>
    <dgm:pt modelId="{74A611F9-A9CF-4311-9EB6-6DC319BFEE4A}" type="sibTrans" cxnId="{7F013F86-B540-4942-89EB-CD4C619DE2C8}">
      <dgm:prSet/>
      <dgm:spPr/>
      <dgm:t>
        <a:bodyPr/>
        <a:lstStyle/>
        <a:p>
          <a:endParaRPr lang="fr-FR"/>
        </a:p>
      </dgm:t>
    </dgm:pt>
    <dgm:pt modelId="{61E556BC-5BC0-4CDA-BE3A-29042CC0FB7C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Choix de plusieurs classes au démarrage de la partie</a:t>
          </a:r>
        </a:p>
      </dgm:t>
    </dgm:pt>
    <dgm:pt modelId="{E76011C4-C56F-4F88-9F6B-57EDEF81B3A6}" type="parTrans" cxnId="{56C90B5F-813A-41AC-8D92-0BA6CC2DF585}">
      <dgm:prSet/>
      <dgm:spPr/>
      <dgm:t>
        <a:bodyPr/>
        <a:lstStyle/>
        <a:p>
          <a:endParaRPr lang="fr-FR"/>
        </a:p>
      </dgm:t>
    </dgm:pt>
    <dgm:pt modelId="{6EF9B481-FC27-4392-9AC7-B5F80304E412}" type="sibTrans" cxnId="{56C90B5F-813A-41AC-8D92-0BA6CC2DF585}">
      <dgm:prSet/>
      <dgm:spPr/>
      <dgm:t>
        <a:bodyPr/>
        <a:lstStyle/>
        <a:p>
          <a:endParaRPr lang="fr-FR"/>
        </a:p>
      </dgm:t>
    </dgm:pt>
    <dgm:pt modelId="{74342E8A-692C-478D-8506-0E6A8ABA8FB2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Radar</a:t>
          </a:r>
        </a:p>
      </dgm:t>
    </dgm:pt>
    <dgm:pt modelId="{729867EF-2EC2-42F0-9627-BAD5E1D0D008}" type="parTrans" cxnId="{9D8E304E-5204-4EEE-ABB6-4379876C7E51}">
      <dgm:prSet/>
      <dgm:spPr/>
      <dgm:t>
        <a:bodyPr/>
        <a:lstStyle/>
        <a:p>
          <a:endParaRPr lang="fr-FR"/>
        </a:p>
      </dgm:t>
    </dgm:pt>
    <dgm:pt modelId="{CBECA159-5D91-44CD-AE3A-33242B541D4B}" type="sibTrans" cxnId="{9D8E304E-5204-4EEE-ABB6-4379876C7E51}">
      <dgm:prSet/>
      <dgm:spPr/>
      <dgm:t>
        <a:bodyPr/>
        <a:lstStyle/>
        <a:p>
          <a:endParaRPr lang="fr-FR"/>
        </a:p>
      </dgm:t>
    </dgm:pt>
    <dgm:pt modelId="{EF981B7C-362C-4642-8D29-6FC461231783}">
      <dgm:prSet/>
      <dgm:spPr>
        <a:solidFill>
          <a:srgbClr val="0070C0"/>
        </a:solidFill>
      </dgm:spPr>
      <dgm:t>
        <a:bodyPr/>
        <a:lstStyle/>
        <a:p>
          <a:r>
            <a:rPr lang="en-US"/>
            <a:t>Multijoueur (2 à 3 joueurs en même temps)</a:t>
          </a:r>
          <a:endParaRPr lang="en-US" dirty="0"/>
        </a:p>
      </dgm:t>
    </dgm:pt>
    <dgm:pt modelId="{BD3832E9-7AEF-4B75-B817-7B4286123A78}" type="parTrans" cxnId="{CADEC940-EDB1-4FA0-8253-38112BD3E421}">
      <dgm:prSet/>
      <dgm:spPr/>
      <dgm:t>
        <a:bodyPr/>
        <a:lstStyle/>
        <a:p>
          <a:endParaRPr lang="fr-FR"/>
        </a:p>
      </dgm:t>
    </dgm:pt>
    <dgm:pt modelId="{F44F9EA5-327A-4E7C-87E4-753731125FF0}" type="sibTrans" cxnId="{CADEC940-EDB1-4FA0-8253-38112BD3E421}">
      <dgm:prSet/>
      <dgm:spPr/>
      <dgm:t>
        <a:bodyPr/>
        <a:lstStyle/>
        <a:p>
          <a:endParaRPr lang="fr-FR"/>
        </a:p>
      </dgm:t>
    </dgm:pt>
    <dgm:pt modelId="{D0832312-1D0E-4EFA-AC32-5931583C7E34}" type="pres">
      <dgm:prSet presAssocID="{CD2B1841-02DF-410E-86B8-9881996D59AA}" presName="linear" presStyleCnt="0">
        <dgm:presLayoutVars>
          <dgm:animLvl val="lvl"/>
          <dgm:resizeHandles val="exact"/>
        </dgm:presLayoutVars>
      </dgm:prSet>
      <dgm:spPr/>
    </dgm:pt>
    <dgm:pt modelId="{82CBE514-80C4-4566-87B1-F1B2AFF1EB89}" type="pres">
      <dgm:prSet presAssocID="{0FCE8809-858F-45A8-816D-0CDE76CE1A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F5A9E7-2BBE-4602-89B4-FC4F0655CD20}" type="pres">
      <dgm:prSet presAssocID="{74A611F9-A9CF-4311-9EB6-6DC319BFEE4A}" presName="spacer" presStyleCnt="0"/>
      <dgm:spPr/>
    </dgm:pt>
    <dgm:pt modelId="{AFDC1C41-B476-4E8B-AB49-155FEC06A2B0}" type="pres">
      <dgm:prSet presAssocID="{61E556BC-5BC0-4CDA-BE3A-29042CC0FB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B6C253-396B-4C4B-90F7-3BC6DEDFB620}" type="pres">
      <dgm:prSet presAssocID="{6EF9B481-FC27-4392-9AC7-B5F80304E412}" presName="spacer" presStyleCnt="0"/>
      <dgm:spPr/>
    </dgm:pt>
    <dgm:pt modelId="{BCB73EB6-9FB9-4FF6-BF7B-F22BF2FA7B87}" type="pres">
      <dgm:prSet presAssocID="{74342E8A-692C-478D-8506-0E6A8ABA8F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B281A6-FFFF-47E6-8A2E-785FBA42EE95}" type="pres">
      <dgm:prSet presAssocID="{CBECA159-5D91-44CD-AE3A-33242B541D4B}" presName="spacer" presStyleCnt="0"/>
      <dgm:spPr/>
    </dgm:pt>
    <dgm:pt modelId="{0AE8BA51-7D3C-4B76-BA86-D7AFCF9AE48D}" type="pres">
      <dgm:prSet presAssocID="{EF981B7C-362C-4642-8D29-6FC4612317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2770916-A24E-48EF-B5CE-F7F0F952C5E3}" type="presOf" srcId="{61E556BC-5BC0-4CDA-BE3A-29042CC0FB7C}" destId="{AFDC1C41-B476-4E8B-AB49-155FEC06A2B0}" srcOrd="0" destOrd="0" presId="urn:microsoft.com/office/officeart/2005/8/layout/vList2"/>
    <dgm:cxn modelId="{CADEC940-EDB1-4FA0-8253-38112BD3E421}" srcId="{CD2B1841-02DF-410E-86B8-9881996D59AA}" destId="{EF981B7C-362C-4642-8D29-6FC461231783}" srcOrd="3" destOrd="0" parTransId="{BD3832E9-7AEF-4B75-B817-7B4286123A78}" sibTransId="{F44F9EA5-327A-4E7C-87E4-753731125FF0}"/>
    <dgm:cxn modelId="{6327195E-EF82-43E7-80FC-5388D16C4C39}" type="presOf" srcId="{74342E8A-692C-478D-8506-0E6A8ABA8FB2}" destId="{BCB73EB6-9FB9-4FF6-BF7B-F22BF2FA7B87}" srcOrd="0" destOrd="0" presId="urn:microsoft.com/office/officeart/2005/8/layout/vList2"/>
    <dgm:cxn modelId="{56C90B5F-813A-41AC-8D92-0BA6CC2DF585}" srcId="{CD2B1841-02DF-410E-86B8-9881996D59AA}" destId="{61E556BC-5BC0-4CDA-BE3A-29042CC0FB7C}" srcOrd="1" destOrd="0" parTransId="{E76011C4-C56F-4F88-9F6B-57EDEF81B3A6}" sibTransId="{6EF9B481-FC27-4392-9AC7-B5F80304E412}"/>
    <dgm:cxn modelId="{9D8E304E-5204-4EEE-ABB6-4379876C7E51}" srcId="{CD2B1841-02DF-410E-86B8-9881996D59AA}" destId="{74342E8A-692C-478D-8506-0E6A8ABA8FB2}" srcOrd="2" destOrd="0" parTransId="{729867EF-2EC2-42F0-9627-BAD5E1D0D008}" sibTransId="{CBECA159-5D91-44CD-AE3A-33242B541D4B}"/>
    <dgm:cxn modelId="{7F013F86-B540-4942-89EB-CD4C619DE2C8}" srcId="{CD2B1841-02DF-410E-86B8-9881996D59AA}" destId="{0FCE8809-858F-45A8-816D-0CDE76CE1AC0}" srcOrd="0" destOrd="0" parTransId="{E0705251-1A86-4024-A15C-E0ABB8E23F0B}" sibTransId="{74A611F9-A9CF-4311-9EB6-6DC319BFEE4A}"/>
    <dgm:cxn modelId="{F2066990-0A2B-41E2-AA7B-D17F8392C146}" type="presOf" srcId="{EF981B7C-362C-4642-8D29-6FC461231783}" destId="{0AE8BA51-7D3C-4B76-BA86-D7AFCF9AE48D}" srcOrd="0" destOrd="0" presId="urn:microsoft.com/office/officeart/2005/8/layout/vList2"/>
    <dgm:cxn modelId="{75F612C8-4454-4C20-92EF-B2068284DAC1}" type="presOf" srcId="{CD2B1841-02DF-410E-86B8-9881996D59AA}" destId="{D0832312-1D0E-4EFA-AC32-5931583C7E34}" srcOrd="0" destOrd="0" presId="urn:microsoft.com/office/officeart/2005/8/layout/vList2"/>
    <dgm:cxn modelId="{DB8E43F0-B383-4366-A0B0-7B47E430CB0D}" type="presOf" srcId="{0FCE8809-858F-45A8-816D-0CDE76CE1AC0}" destId="{82CBE514-80C4-4566-87B1-F1B2AFF1EB89}" srcOrd="0" destOrd="0" presId="urn:microsoft.com/office/officeart/2005/8/layout/vList2"/>
    <dgm:cxn modelId="{AEE9C594-070E-4D2E-A7F9-3F4997B9CE68}" type="presParOf" srcId="{D0832312-1D0E-4EFA-AC32-5931583C7E34}" destId="{82CBE514-80C4-4566-87B1-F1B2AFF1EB89}" srcOrd="0" destOrd="0" presId="urn:microsoft.com/office/officeart/2005/8/layout/vList2"/>
    <dgm:cxn modelId="{50D7D71F-78C9-4550-82CE-458DD9FFFAF5}" type="presParOf" srcId="{D0832312-1D0E-4EFA-AC32-5931583C7E34}" destId="{E8F5A9E7-2BBE-4602-89B4-FC4F0655CD20}" srcOrd="1" destOrd="0" presId="urn:microsoft.com/office/officeart/2005/8/layout/vList2"/>
    <dgm:cxn modelId="{BEFD1623-8C06-46DD-BC93-7BE86A947D79}" type="presParOf" srcId="{D0832312-1D0E-4EFA-AC32-5931583C7E34}" destId="{AFDC1C41-B476-4E8B-AB49-155FEC06A2B0}" srcOrd="2" destOrd="0" presId="urn:microsoft.com/office/officeart/2005/8/layout/vList2"/>
    <dgm:cxn modelId="{F533489E-D7AD-482E-A385-9D12B2B71113}" type="presParOf" srcId="{D0832312-1D0E-4EFA-AC32-5931583C7E34}" destId="{8FB6C253-396B-4C4B-90F7-3BC6DEDFB620}" srcOrd="3" destOrd="0" presId="urn:microsoft.com/office/officeart/2005/8/layout/vList2"/>
    <dgm:cxn modelId="{071D87CD-6C57-42CC-A288-44DF011F4B32}" type="presParOf" srcId="{D0832312-1D0E-4EFA-AC32-5931583C7E34}" destId="{BCB73EB6-9FB9-4FF6-BF7B-F22BF2FA7B87}" srcOrd="4" destOrd="0" presId="urn:microsoft.com/office/officeart/2005/8/layout/vList2"/>
    <dgm:cxn modelId="{095F6B9C-EF5E-4216-8DB3-D55C2E2F6ACC}" type="presParOf" srcId="{D0832312-1D0E-4EFA-AC32-5931583C7E34}" destId="{F9B281A6-FFFF-47E6-8A2E-785FBA42EE95}" srcOrd="5" destOrd="0" presId="urn:microsoft.com/office/officeart/2005/8/layout/vList2"/>
    <dgm:cxn modelId="{E8788284-8699-4A6E-A077-F3B18D0DAC86}" type="presParOf" srcId="{D0832312-1D0E-4EFA-AC32-5931583C7E34}" destId="{0AE8BA51-7D3C-4B76-BA86-D7AFCF9AE4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E3F7D-0431-4937-A542-61284FDBC288}">
      <dsp:nvSpPr>
        <dsp:cNvPr id="0" name=""/>
        <dsp:cNvSpPr/>
      </dsp:nvSpPr>
      <dsp:spPr>
        <a:xfrm>
          <a:off x="0" y="88464"/>
          <a:ext cx="6513603" cy="5958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Jeu en 2D</a:t>
          </a:r>
          <a:endParaRPr lang="en-US" sz="1500" kern="1200"/>
        </a:p>
      </dsp:txBody>
      <dsp:txXfrm>
        <a:off x="29088" y="117552"/>
        <a:ext cx="6455427" cy="537701"/>
      </dsp:txXfrm>
    </dsp:sp>
    <dsp:sp modelId="{BA3912A3-6BFA-4C0E-B9C8-FDFB0A54840D}">
      <dsp:nvSpPr>
        <dsp:cNvPr id="0" name=""/>
        <dsp:cNvSpPr/>
      </dsp:nvSpPr>
      <dsp:spPr>
        <a:xfrm>
          <a:off x="0" y="727542"/>
          <a:ext cx="6513603" cy="595877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1 joueur</a:t>
          </a:r>
          <a:endParaRPr lang="en-US" sz="1500" kern="1200"/>
        </a:p>
      </dsp:txBody>
      <dsp:txXfrm>
        <a:off x="29088" y="756630"/>
        <a:ext cx="6455427" cy="537701"/>
      </dsp:txXfrm>
    </dsp:sp>
    <dsp:sp modelId="{6A7C5950-7713-4160-B2F6-D124477DCBDC}">
      <dsp:nvSpPr>
        <dsp:cNvPr id="0" name=""/>
        <dsp:cNvSpPr/>
      </dsp:nvSpPr>
      <dsp:spPr>
        <a:xfrm>
          <a:off x="0" y="1366619"/>
          <a:ext cx="6513603" cy="59587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Grand Tore généré aléatoirement divisé en plusieurs fenêtres </a:t>
          </a:r>
          <a:endParaRPr lang="en-US" sz="1500" kern="1200"/>
        </a:p>
      </dsp:txBody>
      <dsp:txXfrm>
        <a:off x="29088" y="1395707"/>
        <a:ext cx="6455427" cy="537701"/>
      </dsp:txXfrm>
    </dsp:sp>
    <dsp:sp modelId="{512C4241-2207-4889-A0AF-B1ECC02AE81C}">
      <dsp:nvSpPr>
        <dsp:cNvPr id="0" name=""/>
        <dsp:cNvSpPr/>
      </dsp:nvSpPr>
      <dsp:spPr>
        <a:xfrm>
          <a:off x="0" y="2005696"/>
          <a:ext cx="6513603" cy="595877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Possibilité de contrôler différents types de personnage dans une même partie (Mage, Guerrier et Tireur)</a:t>
          </a:r>
          <a:endParaRPr lang="en-US" sz="1500" kern="1200" dirty="0"/>
        </a:p>
      </dsp:txBody>
      <dsp:txXfrm>
        <a:off x="29088" y="2034784"/>
        <a:ext cx="6455427" cy="537701"/>
      </dsp:txXfrm>
    </dsp:sp>
    <dsp:sp modelId="{3E4A6647-A48C-4278-A2D0-6623864D8D24}">
      <dsp:nvSpPr>
        <dsp:cNvPr id="0" name=""/>
        <dsp:cNvSpPr/>
      </dsp:nvSpPr>
      <dsp:spPr>
        <a:xfrm>
          <a:off x="0" y="2644774"/>
          <a:ext cx="6513603" cy="59587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Visibilité réduite réglable autour du joueur</a:t>
          </a:r>
          <a:endParaRPr lang="en-US" sz="1500" kern="1200" dirty="0"/>
        </a:p>
      </dsp:txBody>
      <dsp:txXfrm>
        <a:off x="29088" y="2673862"/>
        <a:ext cx="6455427" cy="537701"/>
      </dsp:txXfrm>
    </dsp:sp>
    <dsp:sp modelId="{9B54D15C-E18D-45C3-A9CC-15D51B61A377}">
      <dsp:nvSpPr>
        <dsp:cNvPr id="0" name=""/>
        <dsp:cNvSpPr/>
      </dsp:nvSpPr>
      <dsp:spPr>
        <a:xfrm>
          <a:off x="0" y="3283851"/>
          <a:ext cx="6513603" cy="595877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Consommables (Batterie, Munition, CMR et Potion de Vie)</a:t>
          </a:r>
        </a:p>
      </dsp:txBody>
      <dsp:txXfrm>
        <a:off x="29088" y="3312939"/>
        <a:ext cx="6455427" cy="537701"/>
      </dsp:txXfrm>
    </dsp:sp>
    <dsp:sp modelId="{60C27AE6-8E97-4ED2-B241-411C9CF14F11}">
      <dsp:nvSpPr>
        <dsp:cNvPr id="0" name=""/>
        <dsp:cNvSpPr/>
      </dsp:nvSpPr>
      <dsp:spPr>
        <a:xfrm>
          <a:off x="0" y="3922929"/>
          <a:ext cx="6513603" cy="59587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Inventaire</a:t>
          </a:r>
          <a:endParaRPr lang="en-US" sz="1500" kern="1200" dirty="0"/>
        </a:p>
      </dsp:txBody>
      <dsp:txXfrm>
        <a:off x="29088" y="3952017"/>
        <a:ext cx="6455427" cy="537701"/>
      </dsp:txXfrm>
    </dsp:sp>
    <dsp:sp modelId="{D4EF8534-BC7E-4FC1-A1FB-8EDB989F56A1}">
      <dsp:nvSpPr>
        <dsp:cNvPr id="0" name=""/>
        <dsp:cNvSpPr/>
      </dsp:nvSpPr>
      <dsp:spPr>
        <a:xfrm>
          <a:off x="0" y="4562006"/>
          <a:ext cx="6513603" cy="595877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Changement d’univers : contrôle de la reine, monstre plus rapide, visibilité normale, timer</a:t>
          </a:r>
          <a:endParaRPr lang="en-US" sz="1500" kern="1200" dirty="0"/>
        </a:p>
      </dsp:txBody>
      <dsp:txXfrm>
        <a:off x="29088" y="4591094"/>
        <a:ext cx="6455427" cy="537701"/>
      </dsp:txXfrm>
    </dsp:sp>
    <dsp:sp modelId="{FBAFA4BF-8F3E-45A1-BA1A-84AB9F4FE00A}">
      <dsp:nvSpPr>
        <dsp:cNvPr id="0" name=""/>
        <dsp:cNvSpPr/>
      </dsp:nvSpPr>
      <dsp:spPr>
        <a:xfrm>
          <a:off x="0" y="5201083"/>
          <a:ext cx="6513603" cy="5958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Sauvegarde d’une configuration</a:t>
          </a:r>
        </a:p>
      </dsp:txBody>
      <dsp:txXfrm>
        <a:off x="29088" y="5230171"/>
        <a:ext cx="6455427" cy="537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BE514-80C4-4566-87B1-F1B2AFF1EB89}">
      <dsp:nvSpPr>
        <dsp:cNvPr id="0" name=""/>
        <dsp:cNvSpPr/>
      </dsp:nvSpPr>
      <dsp:spPr>
        <a:xfrm>
          <a:off x="0" y="10752"/>
          <a:ext cx="6513603" cy="139038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Differents types de monstre</a:t>
          </a:r>
        </a:p>
      </dsp:txBody>
      <dsp:txXfrm>
        <a:off x="67873" y="78625"/>
        <a:ext cx="6377857" cy="1254634"/>
      </dsp:txXfrm>
    </dsp:sp>
    <dsp:sp modelId="{AFDC1C41-B476-4E8B-AB49-155FEC06A2B0}">
      <dsp:nvSpPr>
        <dsp:cNvPr id="0" name=""/>
        <dsp:cNvSpPr/>
      </dsp:nvSpPr>
      <dsp:spPr>
        <a:xfrm>
          <a:off x="0" y="1501932"/>
          <a:ext cx="6513603" cy="139038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Choix de plusieurs classes au démarrage de la partie</a:t>
          </a:r>
        </a:p>
      </dsp:txBody>
      <dsp:txXfrm>
        <a:off x="67873" y="1569805"/>
        <a:ext cx="6377857" cy="1254634"/>
      </dsp:txXfrm>
    </dsp:sp>
    <dsp:sp modelId="{BCB73EB6-9FB9-4FF6-BF7B-F22BF2FA7B87}">
      <dsp:nvSpPr>
        <dsp:cNvPr id="0" name=""/>
        <dsp:cNvSpPr/>
      </dsp:nvSpPr>
      <dsp:spPr>
        <a:xfrm>
          <a:off x="0" y="2993113"/>
          <a:ext cx="6513603" cy="139038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Radar</a:t>
          </a:r>
        </a:p>
      </dsp:txBody>
      <dsp:txXfrm>
        <a:off x="67873" y="3060986"/>
        <a:ext cx="6377857" cy="1254634"/>
      </dsp:txXfrm>
    </dsp:sp>
    <dsp:sp modelId="{0AE8BA51-7D3C-4B76-BA86-D7AFCF9AE48D}">
      <dsp:nvSpPr>
        <dsp:cNvPr id="0" name=""/>
        <dsp:cNvSpPr/>
      </dsp:nvSpPr>
      <dsp:spPr>
        <a:xfrm>
          <a:off x="0" y="4484293"/>
          <a:ext cx="6513603" cy="139038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Multijoueur (2 à 3 joueurs en même temps)</a:t>
          </a:r>
          <a:endParaRPr lang="en-US" sz="3500" kern="1200" dirty="0"/>
        </a:p>
      </dsp:txBody>
      <dsp:txXfrm>
        <a:off x="67873" y="4552166"/>
        <a:ext cx="6377857" cy="1254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7173-1019-4767-B63E-5A2809D5055F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51C9-0C95-4E48-BBA1-324C28BBB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8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CD9A9-C578-406F-9670-AAA420089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ACD217-0034-4A75-9E5C-20B9E1A1C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B21D19-E99E-4411-89A8-E67C404C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7088F-1604-4DBE-A1F1-28200753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3A5B4-7726-4A80-B000-8B2C4C2F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A72EB-6D8D-407E-B6D0-5C08DB3E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9C582C-B529-4375-B735-7BF9DE0AD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8DED4-E1C3-444C-831F-608ECDB8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4BFAA-5F3B-4DD3-808C-42CF07A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204C2-969C-48AF-B63B-AB10971B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35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7251AE-4CBE-4855-B764-3F78F5660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AEF1B8-3ED3-4FAF-A50A-00239B7C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53756-9233-4501-A963-278B6BC8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91F1B-28C0-496F-99AC-BE2B0F58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0C3E67-C72C-4879-8AA5-7EF3F0F2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7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32981-8BB9-4239-9AFF-36B7BA98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96B6E-8BBE-44C7-A2E2-0CFCB287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19EBC-2FAE-4DB3-AF8C-E2E38690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032DF-B591-4E2B-9BDD-88D18C72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F95607-9330-4C87-A1D4-CC35B321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6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423CB-F6EE-4922-B2E9-740C382E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9D4072-D050-41CE-BBFC-9165E93A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9F0DF8-8588-4F00-BE9B-128C91A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AA9B1A-0705-49D5-BD71-F4ABF7B4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7372A-C639-4B91-BAA4-50D89302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9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EB183-F314-4834-98A6-24263293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40D3C-9527-4A03-8C3F-F22E56D0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469424-6335-4492-8866-8079AC21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03AC0-B952-4630-BDBB-558BDF15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8E7E3-95E9-4222-B8D2-299849E8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47ACFF-2521-406E-8DEA-067CEACF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42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09AF7-D8AC-4AFE-947F-A3771336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2D9360-6BB5-4583-AB97-2E514E1A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BDD63E-4904-447D-A2C2-B51FEE1A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C7E09D-B827-4923-B937-9C89760D9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FD614B-51B5-472A-8F7E-C5AB2A37F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4DAB1D-B39A-4081-87E8-354C4B9D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CDB5FD-F1FF-47AC-B8E6-FA9CC072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6D6D51-2584-42BE-98C8-71263A17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7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37C5F-DCE1-4CCC-A47E-A5624FB0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E16B09-5B37-4660-AD57-4071C51E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782779-CBB2-4341-B4B1-513C8C6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FD2EFE-D9D1-463D-912A-CC6AFA77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9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93E61C-DCA6-4486-BAFC-A0369495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884BAA-7856-4482-9D64-ADA12A8E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0D25C-2EC3-4717-B484-67C1E1AF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047DA-FBB9-4847-95B3-A466AAA5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C5B40-9643-493C-A8C2-28E7265E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4F95A2-30F0-4EF9-9520-9419DAB52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14135C-CF0C-4B4B-BDB1-D39AFA2C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752F0D-7AA6-47E2-A163-F80D41BF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E391EB-A406-408C-8F64-91AE2DB2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0EA44-410C-4B45-BCD9-E5F15174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CAB974-C9DF-4D6F-BFA4-9007F159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58554A-F4B2-4564-A67E-29DB2010F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C5B94D-621D-4E2A-A520-F5E065C8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DBC47-4E32-436B-865B-046555A2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D50437-0C39-41E7-A7BB-9C1A1E8E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3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6F165-057A-4FCC-B9C7-D15F86C4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0B9514-9F7A-433B-ABCF-7004253F8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5A613-2287-4576-87B4-C40D7EE2F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59DD-47BB-471F-B777-703D14EC35CD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BB1E1-7B82-4DD4-88CE-32BACD08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27BAB0-380F-4D58-8A47-BF6B6195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D3CB-4F0D-4BDE-B137-40941EF6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66C1B694-A5C1-45DC-B254-62F9CF445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595" y="4321744"/>
            <a:ext cx="5973660" cy="1791372"/>
          </a:xfrm>
        </p:spPr>
        <p:txBody>
          <a:bodyPr anchor="b">
            <a:noAutofit/>
          </a:bodyPr>
          <a:lstStyle/>
          <a:p>
            <a:pPr algn="r"/>
            <a:r>
              <a:rPr lang="fr-FR" sz="1600" b="1" dirty="0">
                <a:solidFill>
                  <a:srgbClr val="000000"/>
                </a:solidFill>
              </a:rPr>
              <a:t>Groupe 8</a:t>
            </a:r>
          </a:p>
          <a:p>
            <a:pPr algn="r"/>
            <a:r>
              <a:rPr lang="fr-FR" sz="1600" dirty="0">
                <a:solidFill>
                  <a:srgbClr val="000000"/>
                </a:solidFill>
              </a:rPr>
              <a:t>Alexis Rollin, Ali El Mufti, Remy </a:t>
            </a:r>
            <a:r>
              <a:rPr lang="fr-FR" sz="1600" dirty="0" err="1">
                <a:solidFill>
                  <a:srgbClr val="000000"/>
                </a:solidFill>
              </a:rPr>
              <a:t>Ruzafa</a:t>
            </a:r>
            <a:r>
              <a:rPr lang="fr-FR" sz="1600" dirty="0">
                <a:solidFill>
                  <a:srgbClr val="000000"/>
                </a:solidFill>
              </a:rPr>
              <a:t>, </a:t>
            </a:r>
          </a:p>
          <a:p>
            <a:pPr algn="r"/>
            <a:r>
              <a:rPr lang="fr-FR" sz="1600" dirty="0">
                <a:solidFill>
                  <a:srgbClr val="000000"/>
                </a:solidFill>
              </a:rPr>
              <a:t>William Nelson, Yoann Goma, Gaëtan Rival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58BC0-3AE4-4867-A944-6FBA51572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859" y="3661428"/>
            <a:ext cx="5946579" cy="759321"/>
          </a:xfrm>
        </p:spPr>
        <p:txBody>
          <a:bodyPr anchor="t">
            <a:normAutofit/>
          </a:bodyPr>
          <a:lstStyle/>
          <a:p>
            <a:pPr algn="r"/>
            <a:r>
              <a:rPr lang="fr-FR" sz="4000" b="1" dirty="0" err="1">
                <a:solidFill>
                  <a:srgbClr val="000000"/>
                </a:solidFill>
              </a:rPr>
              <a:t>What</a:t>
            </a:r>
            <a:r>
              <a:rPr lang="fr-FR" sz="4000" b="1" dirty="0">
                <a:solidFill>
                  <a:srgbClr val="000000"/>
                </a:solidFill>
              </a:rPr>
              <a:t> </a:t>
            </a:r>
            <a:r>
              <a:rPr lang="fr-FR" sz="4000" b="1" dirty="0" err="1">
                <a:solidFill>
                  <a:srgbClr val="000000"/>
                </a:solidFill>
              </a:rPr>
              <a:t>lurks</a:t>
            </a:r>
            <a:r>
              <a:rPr lang="fr-FR" sz="4000" b="1" dirty="0">
                <a:solidFill>
                  <a:srgbClr val="000000"/>
                </a:solidFill>
              </a:rPr>
              <a:t> in the </a:t>
            </a:r>
            <a:r>
              <a:rPr lang="fr-FR" sz="4000" b="1" dirty="0" err="1">
                <a:solidFill>
                  <a:srgbClr val="000000"/>
                </a:solidFill>
              </a:rPr>
              <a:t>shadow</a:t>
            </a:r>
            <a:endParaRPr lang="fr-FR" sz="4000" dirty="0">
              <a:solidFill>
                <a:srgbClr val="000000"/>
              </a:solidFill>
            </a:endParaRPr>
          </a:p>
        </p:txBody>
      </p:sp>
      <p:sp>
        <p:nvSpPr>
          <p:cNvPr id="7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Ã©sultat de recherche d'images pour &quot;uga grenoble&quot;">
            <a:extLst>
              <a:ext uri="{FF2B5EF4-FFF2-40B4-BE49-F238E27FC236}">
                <a16:creationId xmlns:a16="http://schemas.microsoft.com/office/drawing/2014/main" id="{324759FE-C848-4A61-B331-D2A86DE2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81" y="3333318"/>
            <a:ext cx="3163437" cy="217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polytech grenoble&quot;">
            <a:extLst>
              <a:ext uri="{FF2B5EF4-FFF2-40B4-BE49-F238E27FC236}">
                <a16:creationId xmlns:a16="http://schemas.microsoft.com/office/drawing/2014/main" id="{958B4AAA-9E64-45C9-9BC3-950D48E94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595" y="370587"/>
            <a:ext cx="2754249" cy="178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5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BE589-3D5E-4E1B-B6AB-25E6D56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>
                    <a:lumMod val="50000"/>
                  </a:schemeClr>
                </a:solidFill>
              </a:rPr>
              <a:t>Planning et gestion d’équipe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AD9A2C-1491-4AE2-B718-4E6C1B0CADD3}"/>
              </a:ext>
            </a:extLst>
          </p:cNvPr>
          <p:cNvSpPr/>
          <p:nvPr/>
        </p:nvSpPr>
        <p:spPr>
          <a:xfrm>
            <a:off x="419100" y="6217920"/>
            <a:ext cx="769620" cy="274955"/>
          </a:xfrm>
          <a:prstGeom prst="rect">
            <a:avLst/>
          </a:prstGeom>
          <a:solidFill>
            <a:srgbClr val="29F7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F4C81-1C85-49D1-8216-D246B969164A}"/>
              </a:ext>
            </a:extLst>
          </p:cNvPr>
          <p:cNvSpPr/>
          <p:nvPr/>
        </p:nvSpPr>
        <p:spPr>
          <a:xfrm>
            <a:off x="3095625" y="6217919"/>
            <a:ext cx="769620" cy="274955"/>
          </a:xfrm>
          <a:prstGeom prst="rect">
            <a:avLst/>
          </a:prstGeom>
          <a:solidFill>
            <a:srgbClr val="441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286C9-4FB9-49EE-98AE-C9D93C7BC0AE}"/>
              </a:ext>
            </a:extLst>
          </p:cNvPr>
          <p:cNvSpPr/>
          <p:nvPr/>
        </p:nvSpPr>
        <p:spPr>
          <a:xfrm>
            <a:off x="5524253" y="6217919"/>
            <a:ext cx="769620" cy="274955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826CE-25ED-4BCA-BB36-A6EE10E15792}"/>
              </a:ext>
            </a:extLst>
          </p:cNvPr>
          <p:cNvSpPr/>
          <p:nvPr/>
        </p:nvSpPr>
        <p:spPr>
          <a:xfrm>
            <a:off x="9712021" y="6224268"/>
            <a:ext cx="769620" cy="274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AB0938-14EC-4206-97E7-64EC70249AC6}"/>
              </a:ext>
            </a:extLst>
          </p:cNvPr>
          <p:cNvSpPr txBox="1"/>
          <p:nvPr/>
        </p:nvSpPr>
        <p:spPr>
          <a:xfrm>
            <a:off x="1224914" y="6170730"/>
            <a:ext cx="131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Graphisme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E6A779-E259-45F3-B816-BB2A692F58FC}"/>
              </a:ext>
            </a:extLst>
          </p:cNvPr>
          <p:cNvSpPr txBox="1"/>
          <p:nvPr/>
        </p:nvSpPr>
        <p:spPr>
          <a:xfrm>
            <a:off x="3865245" y="6170730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Automate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BA1B7F5-8F78-4237-BFD0-86473C3B8E01}"/>
              </a:ext>
            </a:extLst>
          </p:cNvPr>
          <p:cNvSpPr txBox="1"/>
          <p:nvPr/>
        </p:nvSpPr>
        <p:spPr>
          <a:xfrm>
            <a:off x="6293873" y="6163863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Fonction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CBEFB4A-4B0F-4CF1-AFFC-EE57A255A376}"/>
              </a:ext>
            </a:extLst>
          </p:cNvPr>
          <p:cNvSpPr txBox="1"/>
          <p:nvPr/>
        </p:nvSpPr>
        <p:spPr>
          <a:xfrm>
            <a:off x="10496881" y="617073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Test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590B69-9C81-49A0-8C64-8ACD219D860F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9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2284D54-F0A3-4AC1-BB5A-4326CAC3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1377120"/>
            <a:ext cx="11131826" cy="45938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12F40D-CCF0-401B-9891-6D29199787CC}"/>
              </a:ext>
            </a:extLst>
          </p:cNvPr>
          <p:cNvSpPr/>
          <p:nvPr/>
        </p:nvSpPr>
        <p:spPr>
          <a:xfrm>
            <a:off x="7542599" y="6214408"/>
            <a:ext cx="769620" cy="274955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4A50E24-C149-499D-B2DD-51B8BF7517DD}"/>
              </a:ext>
            </a:extLst>
          </p:cNvPr>
          <p:cNvSpPr txBox="1"/>
          <p:nvPr/>
        </p:nvSpPr>
        <p:spPr>
          <a:xfrm>
            <a:off x="8299216" y="6160870"/>
            <a:ext cx="131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Intégration</a:t>
            </a:r>
          </a:p>
        </p:txBody>
      </p:sp>
    </p:spTree>
    <p:extLst>
      <p:ext uri="{BB962C8B-B14F-4D97-AF65-F5344CB8AC3E}">
        <p14:creationId xmlns:p14="http://schemas.microsoft.com/office/powerpoint/2010/main" val="61491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BE589-3D5E-4E1B-B6AB-25E6D56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>
                    <a:lumMod val="50000"/>
                  </a:schemeClr>
                </a:solidFill>
              </a:rPr>
              <a:t>Planning et gestion d’équipe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6421DF1-A4AC-4E85-8BCB-5E41653B0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52327"/>
              </p:ext>
            </p:extLst>
          </p:nvPr>
        </p:nvGraphicFramePr>
        <p:xfrm>
          <a:off x="1558925" y="2131060"/>
          <a:ext cx="9074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075">
                  <a:extLst>
                    <a:ext uri="{9D8B030D-6E8A-4147-A177-3AD203B41FA5}">
                      <a16:colId xmlns:a16="http://schemas.microsoft.com/office/drawing/2014/main" val="3836811503"/>
                    </a:ext>
                  </a:extLst>
                </a:gridCol>
                <a:gridCol w="4537075">
                  <a:extLst>
                    <a:ext uri="{9D8B030D-6E8A-4147-A177-3AD203B41FA5}">
                      <a16:colId xmlns:a16="http://schemas.microsoft.com/office/drawing/2014/main" val="384105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Ressources Humaines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 affecté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Alexis (Chef de projet)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Git / Intégration / Sauvegarde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Gaëtan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Changement univers / Switch personnages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3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 automates / Changement univers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timer et affichage restreint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4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Génération aléatoire de la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3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Yoann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Mise en place du Tore /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0790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8ADFF84-EDBD-4E87-8D71-57E4BCF2231C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4788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0B188A-D0B3-4B63-92EF-955711AF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Contrat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4D1989-925A-4799-8F59-E49965A53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0049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069B62E-2706-43E6-8577-53C69433238C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4797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02E72-2CCD-45EF-AA26-4E101898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b="1" u="sng" dirty="0">
                <a:solidFill>
                  <a:srgbClr val="002060"/>
                </a:solidFill>
              </a:rPr>
              <a:t>Pop et </a:t>
            </a:r>
            <a:r>
              <a:rPr lang="fr-FR" b="1" u="sng" dirty="0" err="1">
                <a:solidFill>
                  <a:srgbClr val="002060"/>
                </a:solidFill>
              </a:rPr>
              <a:t>Wizz</a:t>
            </a:r>
            <a:endParaRPr lang="fr-FR" b="1" u="sng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8E38DE0-ABA4-4D5D-BDF9-B9E347537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90563"/>
              </p:ext>
            </p:extLst>
          </p:nvPr>
        </p:nvGraphicFramePr>
        <p:xfrm>
          <a:off x="2032000" y="2097892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264219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450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1189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239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Entité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Wizz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7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Personnage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Augmenter la luminosité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Diminuer la luminosité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5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Augmenter sa 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Diminuer sa 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Mur /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5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0811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BDDE367D-F3D3-4AED-8487-EA4F8FF63F1D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7995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0B188A-D0B3-4B63-92EF-955711AF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Améliorations possibles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4D1989-925A-4799-8F59-E49965A53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8645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1D56EBA-3818-4BA9-A727-CD1886C78A7E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84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75478-C2B5-43D5-AA55-CE5AFBFB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chemeClr val="accent1">
                    <a:lumMod val="50000"/>
                  </a:schemeClr>
                </a:solidFill>
              </a:rPr>
              <a:t>Le jeu : </a:t>
            </a:r>
            <a:r>
              <a:rPr lang="fr-FR" b="1" u="sng" dirty="0" err="1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fr-FR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u="sng" dirty="0" err="1">
                <a:solidFill>
                  <a:schemeClr val="accent1">
                    <a:lumMod val="50000"/>
                  </a:schemeClr>
                </a:solidFill>
              </a:rPr>
              <a:t>lurks</a:t>
            </a:r>
            <a:r>
              <a:rPr lang="fr-FR" b="1" u="sng" dirty="0">
                <a:solidFill>
                  <a:schemeClr val="accent1">
                    <a:lumMod val="50000"/>
                  </a:schemeClr>
                </a:solidFill>
              </a:rPr>
              <a:t> in the </a:t>
            </a:r>
            <a:r>
              <a:rPr lang="fr-FR" b="1" u="sng" dirty="0" err="1">
                <a:solidFill>
                  <a:schemeClr val="accent1">
                    <a:lumMod val="50000"/>
                  </a:schemeClr>
                </a:solidFill>
              </a:rPr>
              <a:t>shadow</a:t>
            </a:r>
            <a:endParaRPr lang="fr-FR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C14A3-5674-4B96-AFF9-ADDAB576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33"/>
            <a:ext cx="1058517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</a:rPr>
              <a:t>Jeu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>
                <a:solidFill>
                  <a:srgbClr val="00B0F0"/>
                </a:solidFill>
              </a:rPr>
              <a:t>2D vue de haut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</a:rPr>
              <a:t>Jeu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>
                <a:solidFill>
                  <a:srgbClr val="00B0F0"/>
                </a:solidFill>
              </a:rPr>
              <a:t>Arcade de survie </a:t>
            </a:r>
            <a:r>
              <a:rPr lang="fr-FR" dirty="0"/>
              <a:t>dans un univers </a:t>
            </a:r>
            <a:r>
              <a:rPr lang="fr-FR" b="1" dirty="0">
                <a:solidFill>
                  <a:srgbClr val="00B0F0"/>
                </a:solidFill>
              </a:rPr>
              <a:t>moderne/fantastique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i="1" dirty="0">
                <a:solidFill>
                  <a:srgbClr val="000000"/>
                </a:solidFill>
              </a:rPr>
              <a:t>Objectif : Survivre le plus longtemps possible dans un labyrinthe plongé dans l’obscurité envahi par des monstres pondus par une reine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Nombre de joueur : </a:t>
            </a:r>
            <a:r>
              <a:rPr lang="fr-FR" b="1" dirty="0">
                <a:solidFill>
                  <a:srgbClr val="00B0F0"/>
                </a:solidFill>
              </a:rPr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2 univers : </a:t>
            </a:r>
            <a:r>
              <a:rPr lang="fr-FR" b="1" dirty="0">
                <a:solidFill>
                  <a:srgbClr val="00B0F0"/>
                </a:solidFill>
              </a:rPr>
              <a:t>point de vue Humain </a:t>
            </a:r>
            <a:r>
              <a:rPr lang="fr-FR" dirty="0"/>
              <a:t>( 3 personnages différents avec Guerrier, Mage et Tireur)</a:t>
            </a:r>
            <a:r>
              <a:rPr lang="fr-FR" b="1" dirty="0">
                <a:solidFill>
                  <a:srgbClr val="00B0F0"/>
                </a:solidFill>
              </a:rPr>
              <a:t> </a:t>
            </a:r>
            <a:r>
              <a:rPr lang="fr-FR" dirty="0"/>
              <a:t>et</a:t>
            </a:r>
            <a:r>
              <a:rPr lang="fr-FR" b="1" dirty="0">
                <a:solidFill>
                  <a:srgbClr val="00B0F0"/>
                </a:solidFill>
              </a:rPr>
              <a:t> des monstres </a:t>
            </a:r>
            <a:r>
              <a:rPr lang="fr-FR" dirty="0"/>
              <a:t>(Reine)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Item</a:t>
            </a:r>
            <a:r>
              <a:rPr lang="fr-FR" dirty="0"/>
              <a:t> sur la map : Batterie, Munition, Potion de vie et </a:t>
            </a:r>
            <a:r>
              <a:rPr lang="fr-FR" b="1" dirty="0">
                <a:solidFill>
                  <a:srgbClr val="00B0F0"/>
                </a:solidFill>
              </a:rPr>
              <a:t>Contrôleur Mental de Reine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A56A47C-5744-4D04-AFF0-1FD7BCB6718A}"/>
              </a:ext>
            </a:extLst>
          </p:cNvPr>
          <p:cNvCxnSpPr/>
          <p:nvPr/>
        </p:nvCxnSpPr>
        <p:spPr>
          <a:xfrm>
            <a:off x="3124342" y="6138754"/>
            <a:ext cx="1583140" cy="0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0CC453D-76E4-4946-B806-8842C2B8D43F}"/>
              </a:ext>
            </a:extLst>
          </p:cNvPr>
          <p:cNvCxnSpPr/>
          <p:nvPr/>
        </p:nvCxnSpPr>
        <p:spPr>
          <a:xfrm>
            <a:off x="6439042" y="6113591"/>
            <a:ext cx="1583140" cy="0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4520E-850F-4DFD-8DB6-FA9082F917D0}"/>
              </a:ext>
            </a:extLst>
          </p:cNvPr>
          <p:cNvSpPr/>
          <p:nvPr/>
        </p:nvSpPr>
        <p:spPr>
          <a:xfrm rot="19248539">
            <a:off x="-2010438" y="481012"/>
            <a:ext cx="4838700" cy="4000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93731C-5230-46D7-89D5-6EA4889B1783}"/>
              </a:ext>
            </a:extLst>
          </p:cNvPr>
          <p:cNvSpPr/>
          <p:nvPr/>
        </p:nvSpPr>
        <p:spPr>
          <a:xfrm rot="19248539">
            <a:off x="-1664950" y="703224"/>
            <a:ext cx="4838700" cy="40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B22E42-03F1-4992-AEF0-06298B6A9EC5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B9B7D0A-9657-4BCA-BFB2-D8F4DEA7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44" y="5582414"/>
            <a:ext cx="1102536" cy="1102536"/>
          </a:xfrm>
          <a:prstGeom prst="rect">
            <a:avLst/>
          </a:prstGeom>
        </p:spPr>
      </p:pic>
      <p:pic>
        <p:nvPicPr>
          <p:cNvPr id="1028" name="Picture 4" descr="https://piskel-imgstore-b.appspot.com/img/074bd54f-86bd-11e9-be7a-031acd799007.gif?fbclid=IwAR3AOtBYn05uKUHtn5QdHq039f7FpYf69f4FBOX3P6YVxMI3FmVsKxgem5U">
            <a:extLst>
              <a:ext uri="{FF2B5EF4-FFF2-40B4-BE49-F238E27FC236}">
                <a16:creationId xmlns:a16="http://schemas.microsoft.com/office/drawing/2014/main" id="{8D240AC2-F014-49F7-8528-4B29D2F267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08" y="5582414"/>
            <a:ext cx="1102533" cy="11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skel-imgstore-b.appspot.com/img/18cc4951-86bd-11e9-a883-031acd799007.gif?fbclid=IwAR3AOtBYn05uKUHtn5QdHq039f7FpYf69f4FBOX3P6YVxMI3FmVsKxgem5U">
            <a:extLst>
              <a:ext uri="{FF2B5EF4-FFF2-40B4-BE49-F238E27FC236}">
                <a16:creationId xmlns:a16="http://schemas.microsoft.com/office/drawing/2014/main" id="{C5C91DC5-56EF-4265-ADDF-2E850F9DDF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69" y="5582414"/>
            <a:ext cx="1102534" cy="110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17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BD4D053-4D34-41D3-ABC1-964D459EE312}"/>
              </a:ext>
            </a:extLst>
          </p:cNvPr>
          <p:cNvCxnSpPr/>
          <p:nvPr/>
        </p:nvCxnSpPr>
        <p:spPr>
          <a:xfrm>
            <a:off x="6115050" y="419100"/>
            <a:ext cx="0" cy="5705475"/>
          </a:xfrm>
          <a:prstGeom prst="line">
            <a:avLst/>
          </a:prstGeom>
          <a:ln w="635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BB305BB-197A-451A-913F-210144513023}"/>
              </a:ext>
            </a:extLst>
          </p:cNvPr>
          <p:cNvSpPr/>
          <p:nvPr/>
        </p:nvSpPr>
        <p:spPr>
          <a:xfrm>
            <a:off x="1209675" y="552450"/>
            <a:ext cx="3476623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Point de vue Humain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F21C8C4-7620-42D3-BB4A-F10B1B209037}"/>
              </a:ext>
            </a:extLst>
          </p:cNvPr>
          <p:cNvSpPr/>
          <p:nvPr/>
        </p:nvSpPr>
        <p:spPr>
          <a:xfrm>
            <a:off x="7505702" y="552450"/>
            <a:ext cx="3476623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Point de vue Reine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A21194-3F31-47E1-A28E-9BC115910A3A}"/>
              </a:ext>
            </a:extLst>
          </p:cNvPr>
          <p:cNvSpPr txBox="1"/>
          <p:nvPr/>
        </p:nvSpPr>
        <p:spPr>
          <a:xfrm>
            <a:off x="838200" y="5153025"/>
            <a:ext cx="434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Vision restreinte pour plonger le joueur dans un monde obscur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C05BB0-314D-4D96-B948-BEDF941FBBF8}"/>
              </a:ext>
            </a:extLst>
          </p:cNvPr>
          <p:cNvSpPr txBox="1"/>
          <p:nvPr/>
        </p:nvSpPr>
        <p:spPr>
          <a:xfrm>
            <a:off x="7010405" y="5153025"/>
            <a:ext cx="434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Vision normale et déplacements des monstres accrus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BF3E9AC-D55D-4D7D-8AED-0B196CC5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2" y="2110004"/>
            <a:ext cx="4972050" cy="2799917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4A89623-B0E0-49BF-B98E-4A00ECB2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91" y="2107270"/>
            <a:ext cx="4972044" cy="280538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A1FF66A-584C-43D4-810D-48AD9F07538D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512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2A6BF-6FD8-4EB4-A991-31F0058F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1"/>
            <a:ext cx="10515600" cy="1325563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rgbClr val="002060"/>
                </a:solidFill>
              </a:rPr>
              <a:t>Bible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ABD6C-0BDF-4E33-AFA9-5F3F4600F9C0}"/>
              </a:ext>
            </a:extLst>
          </p:cNvPr>
          <p:cNvSpPr/>
          <p:nvPr/>
        </p:nvSpPr>
        <p:spPr>
          <a:xfrm rot="2853296">
            <a:off x="8878786" y="736653"/>
            <a:ext cx="4838700" cy="4000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4A601-E6EA-4725-88F5-E0426A10C35B}"/>
              </a:ext>
            </a:extLst>
          </p:cNvPr>
          <p:cNvSpPr/>
          <p:nvPr/>
        </p:nvSpPr>
        <p:spPr>
          <a:xfrm rot="2853296">
            <a:off x="9308073" y="604178"/>
            <a:ext cx="4838700" cy="40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F2DBEC-6E62-432B-AB1E-0C10449BEFCD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3</a:t>
            </a:r>
          </a:p>
        </p:txBody>
      </p:sp>
      <p:pic>
        <p:nvPicPr>
          <p:cNvPr id="10" name="Image 9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3B72330C-ED1A-4AE7-AA91-26A0A7498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96" y="1388164"/>
            <a:ext cx="4727713" cy="525301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B63BF5-79A5-443E-9DFE-6C89BEFF36A6}"/>
              </a:ext>
            </a:extLst>
          </p:cNvPr>
          <p:cNvSpPr/>
          <p:nvPr/>
        </p:nvSpPr>
        <p:spPr>
          <a:xfrm rot="19313668">
            <a:off x="-1741608" y="736653"/>
            <a:ext cx="4838700" cy="4000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514CD1-3D2F-4638-B1BD-53F0653BEB58}"/>
              </a:ext>
            </a:extLst>
          </p:cNvPr>
          <p:cNvSpPr/>
          <p:nvPr/>
        </p:nvSpPr>
        <p:spPr>
          <a:xfrm rot="19317246">
            <a:off x="-1528353" y="1057223"/>
            <a:ext cx="4838700" cy="40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984B79-550B-460F-83D7-F8FE7F2139A6}"/>
              </a:ext>
            </a:extLst>
          </p:cNvPr>
          <p:cNvSpPr txBox="1"/>
          <p:nvPr/>
        </p:nvSpPr>
        <p:spPr>
          <a:xfrm>
            <a:off x="9050068" y="369150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Liste Sprite Temporaire</a:t>
            </a:r>
          </a:p>
        </p:txBody>
      </p:sp>
    </p:spTree>
    <p:extLst>
      <p:ext uri="{BB962C8B-B14F-4D97-AF65-F5344CB8AC3E}">
        <p14:creationId xmlns:p14="http://schemas.microsoft.com/office/powerpoint/2010/main" val="117941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10E4-BF22-42F5-A7FE-2849A4AC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395"/>
            <a:ext cx="10515600" cy="1325563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accent1">
                    <a:lumMod val="50000"/>
                  </a:schemeClr>
                </a:solidFill>
              </a:rPr>
              <a:t>Diagramme de Classe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64BE7F4-4216-4323-ADF0-0D49DF3506FD}"/>
              </a:ext>
            </a:extLst>
          </p:cNvPr>
          <p:cNvSpPr/>
          <p:nvPr/>
        </p:nvSpPr>
        <p:spPr>
          <a:xfrm>
            <a:off x="2580879" y="1203376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8E17099-0D27-4712-B89D-EF3A1E110E55}"/>
              </a:ext>
            </a:extLst>
          </p:cNvPr>
          <p:cNvSpPr/>
          <p:nvPr/>
        </p:nvSpPr>
        <p:spPr>
          <a:xfrm>
            <a:off x="1085850" y="2513012"/>
            <a:ext cx="1170858" cy="6143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Décor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C083069-8B14-45DA-8966-566878875E99}"/>
              </a:ext>
            </a:extLst>
          </p:cNvPr>
          <p:cNvSpPr/>
          <p:nvPr/>
        </p:nvSpPr>
        <p:spPr>
          <a:xfrm>
            <a:off x="2654070" y="2651501"/>
            <a:ext cx="1971675" cy="6143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Personnage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F0EF0AD-47AB-4952-A73B-25210B2251AF}"/>
              </a:ext>
            </a:extLst>
          </p:cNvPr>
          <p:cNvSpPr/>
          <p:nvPr/>
        </p:nvSpPr>
        <p:spPr>
          <a:xfrm>
            <a:off x="5704374" y="2654948"/>
            <a:ext cx="1055687" cy="6143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79C5A01-7729-4814-9B19-8C3D7D356317}"/>
              </a:ext>
            </a:extLst>
          </p:cNvPr>
          <p:cNvSpPr/>
          <p:nvPr/>
        </p:nvSpPr>
        <p:spPr>
          <a:xfrm>
            <a:off x="73184" y="3514725"/>
            <a:ext cx="924202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CC82E46-DC19-4EB8-B1E9-377C41FC8B8B}"/>
              </a:ext>
            </a:extLst>
          </p:cNvPr>
          <p:cNvSpPr/>
          <p:nvPr/>
        </p:nvSpPr>
        <p:spPr>
          <a:xfrm>
            <a:off x="1352113" y="3608089"/>
            <a:ext cx="924202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Sol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218C46-16D0-4E0D-8474-3676859BB1C0}"/>
              </a:ext>
            </a:extLst>
          </p:cNvPr>
          <p:cNvSpPr/>
          <p:nvPr/>
        </p:nvSpPr>
        <p:spPr>
          <a:xfrm>
            <a:off x="2525327" y="4010323"/>
            <a:ext cx="1106327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Allié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58BB872-AD2B-466C-BAC9-6527B7D74ED6}"/>
              </a:ext>
            </a:extLst>
          </p:cNvPr>
          <p:cNvSpPr/>
          <p:nvPr/>
        </p:nvSpPr>
        <p:spPr>
          <a:xfrm>
            <a:off x="6050024" y="3915270"/>
            <a:ext cx="1476374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Munition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A1BB899-D756-4D01-80DF-CB7DE50FFC44}"/>
              </a:ext>
            </a:extLst>
          </p:cNvPr>
          <p:cNvSpPr/>
          <p:nvPr/>
        </p:nvSpPr>
        <p:spPr>
          <a:xfrm>
            <a:off x="7625837" y="4490686"/>
            <a:ext cx="1347787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Batterie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F701B2D-B04E-4595-B0DC-83E728C4741C}"/>
              </a:ext>
            </a:extLst>
          </p:cNvPr>
          <p:cNvSpPr/>
          <p:nvPr/>
        </p:nvSpPr>
        <p:spPr>
          <a:xfrm>
            <a:off x="4035528" y="4020270"/>
            <a:ext cx="1260152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Ennemi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699223C-4C79-4200-99E4-91526B7DF026}"/>
              </a:ext>
            </a:extLst>
          </p:cNvPr>
          <p:cNvSpPr/>
          <p:nvPr/>
        </p:nvSpPr>
        <p:spPr>
          <a:xfrm>
            <a:off x="7899639" y="3553951"/>
            <a:ext cx="1173480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CMR *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DD6588-E644-4A9E-9C71-1F35325AAD5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671279" y="1510557"/>
            <a:ext cx="909600" cy="10024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A7C593D-068D-44A2-8BDA-8AA6545B604A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1671279" y="3127374"/>
            <a:ext cx="142935" cy="4807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3CDE5F7-34AA-40F6-BB5D-1A215EA1D4E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535285" y="3127374"/>
            <a:ext cx="1135994" cy="38735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507E45D-0CEE-459A-A21A-E957AD09A013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566717" y="1817738"/>
            <a:ext cx="73191" cy="83376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BB71043-F707-471F-BACC-90920171FA27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3078491" y="3265863"/>
            <a:ext cx="561417" cy="7444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1410ED2-A0C3-4DDD-B54E-0A9A4BA33A6C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3639908" y="3265863"/>
            <a:ext cx="1025696" cy="7544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E42BEDB-E3FF-4299-A9AB-08EB333910AB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4263809" y="1727767"/>
            <a:ext cx="1595167" cy="10171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94A0C70-D710-464A-9E16-95999EFFD124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6232218" y="3269310"/>
            <a:ext cx="555993" cy="6459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1EB10DF-0553-456C-BE50-E3E9AC773AD6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6605459" y="3179339"/>
            <a:ext cx="1694272" cy="13113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A957EF89-CAFC-4278-AA77-90269E76922F}"/>
              </a:ext>
            </a:extLst>
          </p:cNvPr>
          <p:cNvCxnSpPr>
            <a:cxnSpLocks/>
            <a:stCxn id="7" idx="6"/>
            <a:endCxn id="20" idx="0"/>
          </p:cNvCxnSpPr>
          <p:nvPr/>
        </p:nvCxnSpPr>
        <p:spPr>
          <a:xfrm>
            <a:off x="6760061" y="2962129"/>
            <a:ext cx="1726318" cy="591822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3712895B-4ADB-434D-B743-3E8B4FD37D93}"/>
              </a:ext>
            </a:extLst>
          </p:cNvPr>
          <p:cNvSpPr/>
          <p:nvPr/>
        </p:nvSpPr>
        <p:spPr>
          <a:xfrm>
            <a:off x="5977975" y="1387631"/>
            <a:ext cx="1410494" cy="6143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Weapon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66672B1-DC67-4EA3-84DA-80A9622DC518}"/>
              </a:ext>
            </a:extLst>
          </p:cNvPr>
          <p:cNvSpPr/>
          <p:nvPr/>
        </p:nvSpPr>
        <p:spPr>
          <a:xfrm>
            <a:off x="8197146" y="1344739"/>
            <a:ext cx="1233488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Balles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3A1CCA5-4B4B-42DE-998C-820F74D2D653}"/>
              </a:ext>
            </a:extLst>
          </p:cNvPr>
          <p:cNvSpPr/>
          <p:nvPr/>
        </p:nvSpPr>
        <p:spPr>
          <a:xfrm>
            <a:off x="7566255" y="2304425"/>
            <a:ext cx="1971675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Boules de Feu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E4A41D1-86CB-4A89-B0BD-5DC6CEDF2490}"/>
              </a:ext>
            </a:extLst>
          </p:cNvPr>
          <p:cNvCxnSpPr>
            <a:cxnSpLocks/>
            <a:stCxn id="4" idx="6"/>
            <a:endCxn id="64" idx="2"/>
          </p:cNvCxnSpPr>
          <p:nvPr/>
        </p:nvCxnSpPr>
        <p:spPr>
          <a:xfrm>
            <a:off x="4552554" y="1510557"/>
            <a:ext cx="1425421" cy="1842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0F1CCE0-832F-4863-A50E-3E5834D86FAE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7388469" y="1651920"/>
            <a:ext cx="808677" cy="428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79756190-ACB9-4497-8AFE-2DEE23015713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7181907" y="1912022"/>
            <a:ext cx="673093" cy="48237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1C9C9B1C-80FA-4020-A1C8-96A5EAF28BB1}"/>
              </a:ext>
            </a:extLst>
          </p:cNvPr>
          <p:cNvSpPr/>
          <p:nvPr/>
        </p:nvSpPr>
        <p:spPr>
          <a:xfrm>
            <a:off x="440361" y="5384363"/>
            <a:ext cx="1386363" cy="6143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Guerrier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1323B93-6272-4A80-BA0C-AF61C016DBD4}"/>
              </a:ext>
            </a:extLst>
          </p:cNvPr>
          <p:cNvSpPr/>
          <p:nvPr/>
        </p:nvSpPr>
        <p:spPr>
          <a:xfrm>
            <a:off x="1989771" y="5366890"/>
            <a:ext cx="1101091" cy="6143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7EA64CE-74E0-4442-BDB5-7BBFFE107FEC}"/>
              </a:ext>
            </a:extLst>
          </p:cNvPr>
          <p:cNvSpPr/>
          <p:nvPr/>
        </p:nvSpPr>
        <p:spPr>
          <a:xfrm>
            <a:off x="3226722" y="5441254"/>
            <a:ext cx="1101091" cy="6143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Tireur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30CA5B63-2E36-4005-AB7A-AEFDB5B829EB}"/>
              </a:ext>
            </a:extLst>
          </p:cNvPr>
          <p:cNvCxnSpPr>
            <a:cxnSpLocks/>
            <a:stCxn id="10" idx="4"/>
            <a:endCxn id="77" idx="0"/>
          </p:cNvCxnSpPr>
          <p:nvPr/>
        </p:nvCxnSpPr>
        <p:spPr>
          <a:xfrm flipH="1">
            <a:off x="1133543" y="4624685"/>
            <a:ext cx="1944948" cy="7596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02D67E79-93F0-4B48-81F8-D59823CBE4AA}"/>
              </a:ext>
            </a:extLst>
          </p:cNvPr>
          <p:cNvCxnSpPr>
            <a:cxnSpLocks/>
            <a:stCxn id="10" idx="4"/>
            <a:endCxn id="78" idx="0"/>
          </p:cNvCxnSpPr>
          <p:nvPr/>
        </p:nvCxnSpPr>
        <p:spPr>
          <a:xfrm flipH="1">
            <a:off x="2540317" y="4624685"/>
            <a:ext cx="538174" cy="74220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973D7784-AD98-415D-A908-5668DD0B38AA}"/>
              </a:ext>
            </a:extLst>
          </p:cNvPr>
          <p:cNvCxnSpPr>
            <a:cxnSpLocks/>
            <a:stCxn id="10" idx="4"/>
            <a:endCxn id="79" idx="0"/>
          </p:cNvCxnSpPr>
          <p:nvPr/>
        </p:nvCxnSpPr>
        <p:spPr>
          <a:xfrm>
            <a:off x="3078491" y="4624685"/>
            <a:ext cx="698777" cy="8165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115853D6-BC14-41B3-A509-21C80EB0F0E9}"/>
              </a:ext>
            </a:extLst>
          </p:cNvPr>
          <p:cNvSpPr/>
          <p:nvPr/>
        </p:nvSpPr>
        <p:spPr>
          <a:xfrm>
            <a:off x="5308458" y="4653921"/>
            <a:ext cx="1026082" cy="6143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Reine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EC9765FE-292E-4B3A-B9C0-E540A65FFFE5}"/>
              </a:ext>
            </a:extLst>
          </p:cNvPr>
          <p:cNvSpPr/>
          <p:nvPr/>
        </p:nvSpPr>
        <p:spPr>
          <a:xfrm>
            <a:off x="4543269" y="5452879"/>
            <a:ext cx="1435070" cy="6143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Monstre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81CE4908-7595-4EFF-BB04-64105F7ACFAE}"/>
              </a:ext>
            </a:extLst>
          </p:cNvPr>
          <p:cNvCxnSpPr>
            <a:cxnSpLocks/>
            <a:stCxn id="19" idx="4"/>
            <a:endCxn id="87" idx="0"/>
          </p:cNvCxnSpPr>
          <p:nvPr/>
        </p:nvCxnSpPr>
        <p:spPr>
          <a:xfrm>
            <a:off x="4665604" y="4634632"/>
            <a:ext cx="595200" cy="8182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rc 97">
            <a:extLst>
              <a:ext uri="{FF2B5EF4-FFF2-40B4-BE49-F238E27FC236}">
                <a16:creationId xmlns:a16="http://schemas.microsoft.com/office/drawing/2014/main" id="{0D1C8830-489E-4269-A200-A736634C8F78}"/>
              </a:ext>
            </a:extLst>
          </p:cNvPr>
          <p:cNvCxnSpPr>
            <a:cxnSpLocks/>
            <a:stCxn id="19" idx="6"/>
            <a:endCxn id="86" idx="0"/>
          </p:cNvCxnSpPr>
          <p:nvPr/>
        </p:nvCxnSpPr>
        <p:spPr>
          <a:xfrm>
            <a:off x="5295680" y="4327451"/>
            <a:ext cx="525819" cy="32647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8AD2D75-2A9C-4C2F-AFF7-5D5EABD0CA41}"/>
              </a:ext>
            </a:extLst>
          </p:cNvPr>
          <p:cNvSpPr txBox="1"/>
          <p:nvPr/>
        </p:nvSpPr>
        <p:spPr>
          <a:xfrm>
            <a:off x="8941272" y="5882575"/>
            <a:ext cx="31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 Contrôleur Mental de Reine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4F964E-2C63-4DCC-BEB5-813B404FDE1E}"/>
              </a:ext>
            </a:extLst>
          </p:cNvPr>
          <p:cNvSpPr/>
          <p:nvPr/>
        </p:nvSpPr>
        <p:spPr>
          <a:xfrm rot="19248539">
            <a:off x="-2010438" y="481012"/>
            <a:ext cx="4838700" cy="4000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F1A9CC2-20FB-45CD-B577-E42244A5B2CD}"/>
              </a:ext>
            </a:extLst>
          </p:cNvPr>
          <p:cNvSpPr/>
          <p:nvPr/>
        </p:nvSpPr>
        <p:spPr>
          <a:xfrm rot="19248539">
            <a:off x="-1664950" y="703224"/>
            <a:ext cx="4838700" cy="40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12B8514-59CD-4321-88A2-9FC738394E0A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A58D3A7-22BB-427B-B1DA-193E0FF4470D}"/>
              </a:ext>
            </a:extLst>
          </p:cNvPr>
          <p:cNvSpPr/>
          <p:nvPr/>
        </p:nvSpPr>
        <p:spPr>
          <a:xfrm>
            <a:off x="10047223" y="1429084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24937F2-9F7E-4CFC-AF20-7FE861F23EC8}"/>
              </a:ext>
            </a:extLst>
          </p:cNvPr>
          <p:cNvSpPr/>
          <p:nvPr/>
        </p:nvSpPr>
        <p:spPr>
          <a:xfrm>
            <a:off x="10047223" y="3725911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5D3FF3BB-8959-41D6-9EAF-76991A1BB049}"/>
              </a:ext>
            </a:extLst>
          </p:cNvPr>
          <p:cNvSpPr/>
          <p:nvPr/>
        </p:nvSpPr>
        <p:spPr>
          <a:xfrm>
            <a:off x="10047223" y="2587084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CD58BED-62BC-44CB-94D8-B12030D319B0}"/>
              </a:ext>
            </a:extLst>
          </p:cNvPr>
          <p:cNvSpPr/>
          <p:nvPr/>
        </p:nvSpPr>
        <p:spPr>
          <a:xfrm>
            <a:off x="10028247" y="4814555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GameMain</a:t>
            </a:r>
            <a:endParaRPr lang="fr-FR" dirty="0"/>
          </a:p>
        </p:txBody>
      </p: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4ED7D71-9513-4362-AB1C-04EB1FE4A15A}"/>
              </a:ext>
            </a:extLst>
          </p:cNvPr>
          <p:cNvCxnSpPr>
            <a:cxnSpLocks/>
            <a:stCxn id="111" idx="2"/>
            <a:endCxn id="110" idx="2"/>
          </p:cNvCxnSpPr>
          <p:nvPr/>
        </p:nvCxnSpPr>
        <p:spPr>
          <a:xfrm rot="10800000">
            <a:off x="10047223" y="1736266"/>
            <a:ext cx="12700" cy="2296827"/>
          </a:xfrm>
          <a:prstGeom prst="curved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E0DF64A6-084A-4013-8F84-8D7D2A2934DD}"/>
              </a:ext>
            </a:extLst>
          </p:cNvPr>
          <p:cNvCxnSpPr>
            <a:cxnSpLocks/>
            <a:stCxn id="111" idx="0"/>
            <a:endCxn id="112" idx="4"/>
          </p:cNvCxnSpPr>
          <p:nvPr/>
        </p:nvCxnSpPr>
        <p:spPr>
          <a:xfrm flipV="1">
            <a:off x="11033061" y="3201446"/>
            <a:ext cx="0" cy="524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B7403476-0129-429A-B607-1D237399A242}"/>
              </a:ext>
            </a:extLst>
          </p:cNvPr>
          <p:cNvCxnSpPr>
            <a:cxnSpLocks/>
            <a:stCxn id="112" idx="0"/>
            <a:endCxn id="110" idx="4"/>
          </p:cNvCxnSpPr>
          <p:nvPr/>
        </p:nvCxnSpPr>
        <p:spPr>
          <a:xfrm flipV="1">
            <a:off x="11033061" y="2043446"/>
            <a:ext cx="0" cy="5436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 : en arc 140">
            <a:extLst>
              <a:ext uri="{FF2B5EF4-FFF2-40B4-BE49-F238E27FC236}">
                <a16:creationId xmlns:a16="http://schemas.microsoft.com/office/drawing/2014/main" id="{87E214DE-9EEE-4893-8AE9-D012122BB8F5}"/>
              </a:ext>
            </a:extLst>
          </p:cNvPr>
          <p:cNvCxnSpPr>
            <a:stCxn id="4" idx="0"/>
            <a:endCxn id="110" idx="0"/>
          </p:cNvCxnSpPr>
          <p:nvPr/>
        </p:nvCxnSpPr>
        <p:spPr>
          <a:xfrm rot="16200000" flipH="1">
            <a:off x="7187035" y="-2416942"/>
            <a:ext cx="225708" cy="7466344"/>
          </a:xfrm>
          <a:prstGeom prst="curvedConnector3">
            <a:avLst>
              <a:gd name="adj1" fmla="val -101281"/>
            </a:avLst>
          </a:prstGeom>
          <a:ln w="349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89316BC8-7B15-4507-B9F4-D14783D0AF0C}"/>
              </a:ext>
            </a:extLst>
          </p:cNvPr>
          <p:cNvSpPr/>
          <p:nvPr/>
        </p:nvSpPr>
        <p:spPr>
          <a:xfrm>
            <a:off x="173102" y="1547964"/>
            <a:ext cx="1908172" cy="48433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IAutomaton</a:t>
            </a:r>
            <a:endParaRPr lang="fr-FR" dirty="0"/>
          </a:p>
        </p:txBody>
      </p:sp>
      <p:cxnSp>
        <p:nvCxnSpPr>
          <p:cNvPr id="145" name="Connecteur : en arc 144">
            <a:extLst>
              <a:ext uri="{FF2B5EF4-FFF2-40B4-BE49-F238E27FC236}">
                <a16:creationId xmlns:a16="http://schemas.microsoft.com/office/drawing/2014/main" id="{B3B47DBC-3541-4039-A21E-4C62F41F95B6}"/>
              </a:ext>
            </a:extLst>
          </p:cNvPr>
          <p:cNvCxnSpPr>
            <a:cxnSpLocks/>
            <a:stCxn id="142" idx="0"/>
            <a:endCxn id="4" idx="1"/>
          </p:cNvCxnSpPr>
          <p:nvPr/>
        </p:nvCxnSpPr>
        <p:spPr>
          <a:xfrm rot="5400000" flipH="1" flipV="1">
            <a:off x="1871098" y="549438"/>
            <a:ext cx="254617" cy="1742436"/>
          </a:xfrm>
          <a:prstGeom prst="curvedConnector3">
            <a:avLst>
              <a:gd name="adj1" fmla="val 22511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3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6654097-FF91-4138-9E70-E9019CC3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rgbClr val="002060"/>
                </a:solidFill>
              </a:rPr>
              <a:t>Aspect Evènementiel (Parser)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CD943AD-4CDE-4E3E-8DC8-589DB60664F1}"/>
              </a:ext>
            </a:extLst>
          </p:cNvPr>
          <p:cNvSpPr/>
          <p:nvPr/>
        </p:nvSpPr>
        <p:spPr>
          <a:xfrm>
            <a:off x="5110162" y="3121819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8B3ABC-2A63-4890-B39A-83B04A44E04C}"/>
              </a:ext>
            </a:extLst>
          </p:cNvPr>
          <p:cNvSpPr/>
          <p:nvPr/>
        </p:nvSpPr>
        <p:spPr>
          <a:xfrm>
            <a:off x="2594132" y="1958750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0F3660B-A950-4DA3-A928-306BF8A8E4C5}"/>
              </a:ext>
            </a:extLst>
          </p:cNvPr>
          <p:cNvSpPr/>
          <p:nvPr/>
        </p:nvSpPr>
        <p:spPr>
          <a:xfrm>
            <a:off x="7626193" y="1958750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51C8D56-2731-45D0-B805-61EE7C36A70B}"/>
              </a:ext>
            </a:extLst>
          </p:cNvPr>
          <p:cNvSpPr/>
          <p:nvPr/>
        </p:nvSpPr>
        <p:spPr>
          <a:xfrm>
            <a:off x="4688679" y="4860131"/>
            <a:ext cx="2814639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Parser_automata.jj</a:t>
            </a:r>
            <a:endParaRPr lang="fr-FR" dirty="0"/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A78F1AB4-CFF9-4401-8F6B-03B3B7729323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4565807" y="2265931"/>
            <a:ext cx="1530193" cy="85588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761481B5-4D63-4A20-A30D-3D431D3DBB29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0800000" flipV="1">
            <a:off x="6096001" y="2265931"/>
            <a:ext cx="1530193" cy="85588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633259D-86D7-4616-B445-F34B2C1600E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6095999" y="3736181"/>
            <a:ext cx="1" cy="11239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3502DE3-FE1C-4E12-A8CB-913A03075229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96F55-6267-42D9-999D-1203B13C3FCE}"/>
              </a:ext>
            </a:extLst>
          </p:cNvPr>
          <p:cNvSpPr/>
          <p:nvPr/>
        </p:nvSpPr>
        <p:spPr>
          <a:xfrm rot="19248539">
            <a:off x="-2010438" y="481012"/>
            <a:ext cx="4838700" cy="4000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2065DB-14CA-4E63-B335-302B34D35215}"/>
              </a:ext>
            </a:extLst>
          </p:cNvPr>
          <p:cNvSpPr/>
          <p:nvPr/>
        </p:nvSpPr>
        <p:spPr>
          <a:xfrm rot="2357083">
            <a:off x="8239654" y="457588"/>
            <a:ext cx="4838700" cy="40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5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BE14983-6702-45B4-9E22-58B1A4B3695A}"/>
              </a:ext>
            </a:extLst>
          </p:cNvPr>
          <p:cNvSpPr/>
          <p:nvPr/>
        </p:nvSpPr>
        <p:spPr>
          <a:xfrm>
            <a:off x="438150" y="1847850"/>
            <a:ext cx="11296650" cy="2790825"/>
          </a:xfrm>
          <a:prstGeom prst="roundRect">
            <a:avLst/>
          </a:prstGeom>
          <a:solidFill>
            <a:srgbClr val="00B0F0">
              <a:alpha val="22000"/>
            </a:srgb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12E3B1-A37F-4D35-9B49-B2E8B875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rgbClr val="002060"/>
                </a:solidFill>
              </a:rPr>
              <a:t>Aspect Evènementiel (Interpréteur)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4AEC03-0562-4CD1-B1CB-F31F12504114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358ED27-13C1-4715-A4FC-E24CAD27CEC7}"/>
              </a:ext>
            </a:extLst>
          </p:cNvPr>
          <p:cNvSpPr/>
          <p:nvPr/>
        </p:nvSpPr>
        <p:spPr>
          <a:xfrm>
            <a:off x="5879305" y="2429275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ITransition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BA9406-B465-4CDA-A754-EB6EE07B00AA}"/>
              </a:ext>
            </a:extLst>
          </p:cNvPr>
          <p:cNvSpPr/>
          <p:nvPr/>
        </p:nvSpPr>
        <p:spPr>
          <a:xfrm>
            <a:off x="3284933" y="2419158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IBehaviour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1EDC6BB-0B0F-4CF3-A38A-F5AD8CE5F935}"/>
              </a:ext>
            </a:extLst>
          </p:cNvPr>
          <p:cNvSpPr/>
          <p:nvPr/>
        </p:nvSpPr>
        <p:spPr>
          <a:xfrm>
            <a:off x="690562" y="2393157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IAutomaton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34AC03-C386-4A5D-B89E-7A262FED5515}"/>
              </a:ext>
            </a:extLst>
          </p:cNvPr>
          <p:cNvSpPr/>
          <p:nvPr/>
        </p:nvSpPr>
        <p:spPr>
          <a:xfrm>
            <a:off x="8529637" y="2393157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IState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4DDB15-C810-4BF4-A327-5E5FFC808CF6}"/>
              </a:ext>
            </a:extLst>
          </p:cNvPr>
          <p:cNvSpPr/>
          <p:nvPr/>
        </p:nvSpPr>
        <p:spPr>
          <a:xfrm>
            <a:off x="1956972" y="3350420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ICondition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8ED494-EF59-4FA0-971A-8F7736AB362D}"/>
              </a:ext>
            </a:extLst>
          </p:cNvPr>
          <p:cNvSpPr/>
          <p:nvPr/>
        </p:nvSpPr>
        <p:spPr>
          <a:xfrm>
            <a:off x="7277515" y="3429399"/>
            <a:ext cx="1971675" cy="6143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IAction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3B53E70-0874-4239-83C5-D7A4909D8708}"/>
              </a:ext>
            </a:extLst>
          </p:cNvPr>
          <p:cNvSpPr/>
          <p:nvPr/>
        </p:nvSpPr>
        <p:spPr>
          <a:xfrm>
            <a:off x="2326481" y="6199259"/>
            <a:ext cx="841100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ICell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741EF09-5F76-4DFA-A182-D7F1A693A608}"/>
              </a:ext>
            </a:extLst>
          </p:cNvPr>
          <p:cNvSpPr/>
          <p:nvPr/>
        </p:nvSpPr>
        <p:spPr>
          <a:xfrm>
            <a:off x="1240042" y="6064122"/>
            <a:ext cx="841101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INot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93E7FF9-8329-4C61-82B9-77205361714A}"/>
              </a:ext>
            </a:extLst>
          </p:cNvPr>
          <p:cNvSpPr/>
          <p:nvPr/>
        </p:nvSpPr>
        <p:spPr>
          <a:xfrm>
            <a:off x="629610" y="5382599"/>
            <a:ext cx="690717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IOr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36E8A5-6F1D-4060-AF2A-352D7699E533}"/>
              </a:ext>
            </a:extLst>
          </p:cNvPr>
          <p:cNvSpPr/>
          <p:nvPr/>
        </p:nvSpPr>
        <p:spPr>
          <a:xfrm>
            <a:off x="5879305" y="4954369"/>
            <a:ext cx="1098275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IMove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114D54A-27E8-4AA2-89DB-6ACA0A9929B2}"/>
              </a:ext>
            </a:extLst>
          </p:cNvPr>
          <p:cNvSpPr/>
          <p:nvPr/>
        </p:nvSpPr>
        <p:spPr>
          <a:xfrm>
            <a:off x="8007718" y="5858987"/>
            <a:ext cx="899335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IHit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8795F02-F59C-4716-B2C6-699BF0773CFF}"/>
              </a:ext>
            </a:extLst>
          </p:cNvPr>
          <p:cNvSpPr/>
          <p:nvPr/>
        </p:nvSpPr>
        <p:spPr>
          <a:xfrm>
            <a:off x="6707194" y="5643540"/>
            <a:ext cx="972173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IPop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4E7CB81-B22D-4B1B-B55B-933379D5319F}"/>
              </a:ext>
            </a:extLst>
          </p:cNvPr>
          <p:cNvSpPr/>
          <p:nvPr/>
        </p:nvSpPr>
        <p:spPr>
          <a:xfrm>
            <a:off x="9294158" y="5689780"/>
            <a:ext cx="970962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IWizz</a:t>
            </a:r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86597D2-27FD-4CC9-A691-BE4C75940FAC}"/>
              </a:ext>
            </a:extLst>
          </p:cNvPr>
          <p:cNvSpPr/>
          <p:nvPr/>
        </p:nvSpPr>
        <p:spPr>
          <a:xfrm>
            <a:off x="91686" y="4702454"/>
            <a:ext cx="972172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IAnd</a:t>
            </a:r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F287EA9-BA74-4721-BF28-0D1162335952}"/>
              </a:ext>
            </a:extLst>
          </p:cNvPr>
          <p:cNvSpPr/>
          <p:nvPr/>
        </p:nvSpPr>
        <p:spPr>
          <a:xfrm>
            <a:off x="3390534" y="6055520"/>
            <a:ext cx="972172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ITrue</a:t>
            </a:r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A2981EEA-4A77-49A0-9636-433845D0DA48}"/>
              </a:ext>
            </a:extLst>
          </p:cNvPr>
          <p:cNvSpPr/>
          <p:nvPr/>
        </p:nvSpPr>
        <p:spPr>
          <a:xfrm>
            <a:off x="4049702" y="5318474"/>
            <a:ext cx="972172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E4C67AF-5F14-468B-9674-DE9E95186B74}"/>
              </a:ext>
            </a:extLst>
          </p:cNvPr>
          <p:cNvSpPr/>
          <p:nvPr/>
        </p:nvSpPr>
        <p:spPr>
          <a:xfrm>
            <a:off x="10063086" y="4839891"/>
            <a:ext cx="972172" cy="6143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FD0DF1C-FC7E-46AC-8507-D18E87A65E2D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577772" y="3964782"/>
            <a:ext cx="2365038" cy="7376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8646EF8-7648-4945-A0F5-081257E3FD8E}"/>
              </a:ext>
            </a:extLst>
          </p:cNvPr>
          <p:cNvCxnSpPr>
            <a:cxnSpLocks/>
            <a:stCxn id="9" idx="4"/>
            <a:endCxn id="13" idx="7"/>
          </p:cNvCxnSpPr>
          <p:nvPr/>
        </p:nvCxnSpPr>
        <p:spPr>
          <a:xfrm flipH="1">
            <a:off x="1219174" y="3964782"/>
            <a:ext cx="1723636" cy="15077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888D3E9-E329-4B10-9419-E2013FF94694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1660593" y="3964782"/>
            <a:ext cx="1282217" cy="20993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ADEAE63-40F6-4C87-8AE0-E79DD71D6DA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2747031" y="3964782"/>
            <a:ext cx="195779" cy="22344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79D92D12-96C4-4514-97EE-9000BEC0E209}"/>
              </a:ext>
            </a:extLst>
          </p:cNvPr>
          <p:cNvCxnSpPr>
            <a:cxnSpLocks/>
            <a:stCxn id="9" idx="4"/>
            <a:endCxn id="38" idx="0"/>
          </p:cNvCxnSpPr>
          <p:nvPr/>
        </p:nvCxnSpPr>
        <p:spPr>
          <a:xfrm>
            <a:off x="2942810" y="3964782"/>
            <a:ext cx="933810" cy="2090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4F82ABF6-D4D7-4A5A-8E68-05F4CD29829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989171" y="4012893"/>
            <a:ext cx="1546617" cy="130558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A71216DA-D761-434F-9615-A222E8496B7A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6428443" y="4043761"/>
            <a:ext cx="1834910" cy="9106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A2DC6AB2-44BC-4D70-9143-29C5D98B057B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 flipH="1">
            <a:off x="7193281" y="4043761"/>
            <a:ext cx="1070072" cy="159977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408461EC-C269-45BD-842A-96D173759FF2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8263353" y="4043761"/>
            <a:ext cx="194033" cy="181522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52E223DE-71C2-4697-9B64-C86EBAC2BB5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3352" y="4070962"/>
            <a:ext cx="1516287" cy="161881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FD55C59-47BA-43C3-A079-0C101563F8DB}"/>
              </a:ext>
            </a:extLst>
          </p:cNvPr>
          <p:cNvCxnSpPr>
            <a:cxnSpLocks/>
            <a:stCxn id="10" idx="4"/>
            <a:endCxn id="40" idx="1"/>
          </p:cNvCxnSpPr>
          <p:nvPr/>
        </p:nvCxnSpPr>
        <p:spPr>
          <a:xfrm>
            <a:off x="8263353" y="4043761"/>
            <a:ext cx="1942104" cy="8861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 : en arc 84">
            <a:extLst>
              <a:ext uri="{FF2B5EF4-FFF2-40B4-BE49-F238E27FC236}">
                <a16:creationId xmlns:a16="http://schemas.microsoft.com/office/drawing/2014/main" id="{BDEF9A7D-AAB3-4ACD-920C-375B0F31D2F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5595937" y="-1526380"/>
            <a:ext cx="12700" cy="7839075"/>
          </a:xfrm>
          <a:prstGeom prst="curved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rc 88">
            <a:extLst>
              <a:ext uri="{FF2B5EF4-FFF2-40B4-BE49-F238E27FC236}">
                <a16:creationId xmlns:a16="http://schemas.microsoft.com/office/drawing/2014/main" id="{B31A242F-F63E-4613-8B31-AB32216C9502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rot="5400000" flipH="1" flipV="1">
            <a:off x="6880122" y="570870"/>
            <a:ext cx="26001" cy="3850519"/>
          </a:xfrm>
          <a:prstGeom prst="curvedConnector3">
            <a:avLst>
              <a:gd name="adj1" fmla="val 81554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rc 94">
            <a:extLst>
              <a:ext uri="{FF2B5EF4-FFF2-40B4-BE49-F238E27FC236}">
                <a16:creationId xmlns:a16="http://schemas.microsoft.com/office/drawing/2014/main" id="{4BD2E733-FF01-49BB-B608-7EF1D79A0DAF}"/>
              </a:ext>
            </a:extLst>
          </p:cNvPr>
          <p:cNvCxnSpPr>
            <a:cxnSpLocks/>
            <a:stCxn id="5" idx="4"/>
            <a:endCxn id="9" idx="6"/>
          </p:cNvCxnSpPr>
          <p:nvPr/>
        </p:nvCxnSpPr>
        <p:spPr>
          <a:xfrm rot="5400000">
            <a:off x="5089913" y="1882371"/>
            <a:ext cx="613964" cy="2936496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 : en arc 98">
            <a:extLst>
              <a:ext uri="{FF2B5EF4-FFF2-40B4-BE49-F238E27FC236}">
                <a16:creationId xmlns:a16="http://schemas.microsoft.com/office/drawing/2014/main" id="{B95ED994-8CE1-49E9-80EF-B37E2C6CEBE3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7371367" y="2537413"/>
            <a:ext cx="385762" cy="139821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88992752-C3F1-4941-9001-293890ACBC27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7850980" y="2700338"/>
            <a:ext cx="678657" cy="3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1C5B7315-C599-4061-B923-66883E69AE4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2662237" y="2700338"/>
            <a:ext cx="622696" cy="260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1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DCEEB-B94F-4100-876E-B777A28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6"/>
            <a:ext cx="10515600" cy="1325563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accent1">
                    <a:lumMod val="50000"/>
                  </a:schemeClr>
                </a:solidFill>
              </a:rPr>
              <a:t>Difficultés et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B7811-85C9-4AF1-991C-4AB4D2E8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Génération aléatoire </a:t>
            </a:r>
            <a:r>
              <a:rPr lang="fr-FR" dirty="0"/>
              <a:t>de la map -&gt; Fonction Taupe (</a:t>
            </a:r>
            <a:r>
              <a:rPr lang="fr-FR" b="1" i="1" dirty="0"/>
              <a:t>Prototype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Affichage de la map </a:t>
            </a:r>
            <a:r>
              <a:rPr lang="fr-FR" dirty="0"/>
              <a:t>-&gt; Division d’une grande carte en plusieurs petites fenêtres (</a:t>
            </a:r>
            <a:r>
              <a:rPr lang="fr-FR" b="1" i="1" dirty="0"/>
              <a:t>Prototype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76DFF-0DA6-4CB6-9043-74CC809A48A9}"/>
              </a:ext>
            </a:extLst>
          </p:cNvPr>
          <p:cNvSpPr/>
          <p:nvPr/>
        </p:nvSpPr>
        <p:spPr>
          <a:xfrm>
            <a:off x="1333500" y="3098695"/>
            <a:ext cx="25908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AF4EBB3-A419-4BF6-8385-DAE388968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9038"/>
              </p:ext>
            </p:extLst>
          </p:nvPr>
        </p:nvGraphicFramePr>
        <p:xfrm>
          <a:off x="7153275" y="3051070"/>
          <a:ext cx="3136900" cy="155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>
                  <a:extLst>
                    <a:ext uri="{9D8B030D-6E8A-4147-A177-3AD203B41FA5}">
                      <a16:colId xmlns:a16="http://schemas.microsoft.com/office/drawing/2014/main" val="4149667769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357743303"/>
                    </a:ext>
                  </a:extLst>
                </a:gridCol>
              </a:tblGrid>
              <a:tr h="77628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10042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33886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D260CCA-3DF1-426C-B701-6AEE42E144E2}"/>
              </a:ext>
            </a:extLst>
          </p:cNvPr>
          <p:cNvCxnSpPr/>
          <p:nvPr/>
        </p:nvCxnSpPr>
        <p:spPr>
          <a:xfrm>
            <a:off x="4561840" y="3725440"/>
            <a:ext cx="20218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4D35C26-A466-4751-A30C-F1B4209B857F}"/>
              </a:ext>
            </a:extLst>
          </p:cNvPr>
          <p:cNvSpPr/>
          <p:nvPr/>
        </p:nvSpPr>
        <p:spPr>
          <a:xfrm rot="19248539">
            <a:off x="-2049767" y="707155"/>
            <a:ext cx="4838700" cy="4000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7B882-682F-4683-9F4F-F5C92D8D63C9}"/>
              </a:ext>
            </a:extLst>
          </p:cNvPr>
          <p:cNvSpPr/>
          <p:nvPr/>
        </p:nvSpPr>
        <p:spPr>
          <a:xfrm rot="19248539">
            <a:off x="8767076" y="5976938"/>
            <a:ext cx="4838700" cy="40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A3F82F-8EB5-4A17-BBC3-11EB7FDA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62" y="4651270"/>
            <a:ext cx="1877018" cy="182294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B48B55C-5F18-46C8-A751-C254802FBB54}"/>
              </a:ext>
            </a:extLst>
          </p:cNvPr>
          <p:cNvSpPr txBox="1"/>
          <p:nvPr/>
        </p:nvSpPr>
        <p:spPr>
          <a:xfrm>
            <a:off x="6889964" y="5353652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Prototype élaboré pour la gestion de la map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240FFD-E73D-4120-858D-DAC177750A96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5623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53C7F-0EED-437C-9850-75952BA9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Visibilité réduite </a:t>
            </a:r>
            <a:r>
              <a:rPr lang="fr-FR" dirty="0"/>
              <a:t>-&gt; Boolean Show à proximité du personnage (</a:t>
            </a:r>
            <a:r>
              <a:rPr lang="fr-FR" b="1" i="1" dirty="0"/>
              <a:t>Prototype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Changement d’univers </a:t>
            </a:r>
            <a:r>
              <a:rPr lang="fr-FR" dirty="0"/>
              <a:t>(modifier les statistiques des personnages, rôles et vitesse du jeu) -&gt; Redéfinir les classes composantes pour l’univers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Gérer </a:t>
            </a:r>
            <a:r>
              <a:rPr lang="fr-FR" b="1" dirty="0">
                <a:solidFill>
                  <a:srgbClr val="00B0F0"/>
                </a:solidFill>
              </a:rPr>
              <a:t>le timer </a:t>
            </a:r>
            <a:r>
              <a:rPr lang="fr-FR" dirty="0"/>
              <a:t>en tant que Reine -&gt; Fonction </a:t>
            </a:r>
            <a:r>
              <a:rPr lang="fr-FR" dirty="0" err="1"/>
              <a:t>CreateTimer</a:t>
            </a:r>
            <a:r>
              <a:rPr lang="fr-FR" dirty="0"/>
              <a:t> et Tic dans </a:t>
            </a:r>
            <a:r>
              <a:rPr lang="fr-FR" dirty="0" err="1"/>
              <a:t>GameUI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Switch entre les membres de l’équipe </a:t>
            </a:r>
            <a:r>
              <a:rPr lang="fr-FR" dirty="0"/>
              <a:t>-&gt; Switch d’automate entre Player et 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Sauvegarde</a:t>
            </a:r>
            <a:r>
              <a:rPr lang="fr-FR" dirty="0"/>
              <a:t> -&gt; Ecrire dans un fichier sous un format spécifique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2B772-5C66-404A-8FDC-5DD9C9DFCFDD}"/>
              </a:ext>
            </a:extLst>
          </p:cNvPr>
          <p:cNvSpPr/>
          <p:nvPr/>
        </p:nvSpPr>
        <p:spPr>
          <a:xfrm rot="13316015">
            <a:off x="-2419351" y="5515129"/>
            <a:ext cx="4838700" cy="4000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FE6BE-703D-4377-8F27-494B602BC374}"/>
              </a:ext>
            </a:extLst>
          </p:cNvPr>
          <p:cNvSpPr/>
          <p:nvPr/>
        </p:nvSpPr>
        <p:spPr>
          <a:xfrm rot="13446953">
            <a:off x="9279808" y="481012"/>
            <a:ext cx="4838700" cy="40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43ED0-7A72-477F-9338-0E4CAACD976B}"/>
              </a:ext>
            </a:extLst>
          </p:cNvPr>
          <p:cNvSpPr/>
          <p:nvPr/>
        </p:nvSpPr>
        <p:spPr>
          <a:xfrm>
            <a:off x="7436216" y="1386349"/>
            <a:ext cx="2538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Prototype élaboré pour l’affichage restreint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176190-D158-450F-8898-5A8FBA42CF86}"/>
              </a:ext>
            </a:extLst>
          </p:cNvPr>
          <p:cNvSpPr txBox="1"/>
          <p:nvPr/>
        </p:nvSpPr>
        <p:spPr>
          <a:xfrm>
            <a:off x="11353800" y="6371303"/>
            <a:ext cx="69071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8</a:t>
            </a:r>
          </a:p>
        </p:txBody>
      </p:sp>
      <p:pic>
        <p:nvPicPr>
          <p:cNvPr id="2052" name="Picture 4" descr="https://scontent-mrs2-1.xx.fbcdn.net/v/t1.15752-9/61941826_539133943157928_8784088644450254848_n.png?_nc_cat=108&amp;_nc_ht=scontent-mrs2-1.xx&amp;oh=dc38a8479134ae65df92cfe9a75ad24e&amp;oe=5D555E7C">
            <a:extLst>
              <a:ext uri="{FF2B5EF4-FFF2-40B4-BE49-F238E27FC236}">
                <a16:creationId xmlns:a16="http://schemas.microsoft.com/office/drawing/2014/main" id="{18F432BA-F33E-48F6-80B8-F736FEDA9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6" t="20905" r="32340" b="17095"/>
          <a:stretch/>
        </p:blipFill>
        <p:spPr bwMode="auto">
          <a:xfrm>
            <a:off x="5194508" y="933389"/>
            <a:ext cx="1802983" cy="164116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18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538</Words>
  <Application>Microsoft Office PowerPoint</Application>
  <PresentationFormat>Grand écran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What lurks in the shadow</vt:lpstr>
      <vt:lpstr>Le jeu : What lurks in the shadow</vt:lpstr>
      <vt:lpstr>Présentation PowerPoint</vt:lpstr>
      <vt:lpstr>Bible graphique</vt:lpstr>
      <vt:lpstr>Diagramme de Classe</vt:lpstr>
      <vt:lpstr>Aspect Evènementiel (Parser)</vt:lpstr>
      <vt:lpstr>Aspect Evènementiel (Interpréteur)</vt:lpstr>
      <vt:lpstr>Difficultés et solutions</vt:lpstr>
      <vt:lpstr>Présentation PowerPoint</vt:lpstr>
      <vt:lpstr>Planning et gestion d’équipe</vt:lpstr>
      <vt:lpstr>Planning et gestion d’équipe</vt:lpstr>
      <vt:lpstr>Contrat</vt:lpstr>
      <vt:lpstr>Pop et Wizz</vt:lpstr>
      <vt:lpstr>Améliorations possibles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lurks in the shadow</dc:title>
  <dc:creator>Gaetan Rival</dc:creator>
  <cp:lastModifiedBy>Gaetan Rival</cp:lastModifiedBy>
  <cp:revision>45</cp:revision>
  <dcterms:created xsi:type="dcterms:W3CDTF">2019-06-03T14:38:30Z</dcterms:created>
  <dcterms:modified xsi:type="dcterms:W3CDTF">2019-06-04T14:05:35Z</dcterms:modified>
</cp:coreProperties>
</file>