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7c988f6f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7c988f6f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988f6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988f6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c988f6f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c988f6f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c988f6f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c988f6f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c988f6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c988f6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c988f6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c988f6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c988f6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7c988f6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c988f6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c988f6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988f6f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988f6f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leyenda">
  <p:cSld name="Imagen panorámica con leyend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leyenda">
  <p:cSld name="Título y leyend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título">
  <p:cSld name="Cita con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tarjeta de nombre">
  <p:cSld name="Cit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vertical y título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sites.google.com/site/softwareeducativodematematicas/the-tea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5250925" y="1580675"/>
            <a:ext cx="3138000" cy="75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900"/>
              <a:t>Proyecto ADSI</a:t>
            </a:r>
            <a:endParaRPr b="1" i="1" sz="3900"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137275" y="2729450"/>
            <a:ext cx="2251500" cy="202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Andres Leon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Juan Olivares 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Cristian Camacho 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Carlos Serrano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Maikol Sabogal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N° 2067454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 flipH="1" rot="-177">
            <a:off x="2466293" y="907992"/>
            <a:ext cx="5812500" cy="116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PLUS HANDL</a:t>
            </a:r>
            <a:r>
              <a:rPr lang="es-419"/>
              <a:t>ES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014500" y="2350175"/>
            <a:ext cx="6355500" cy="226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Crearemos una manilla que nos facilite el registro de acceso en la </a:t>
            </a:r>
            <a:r>
              <a:rPr lang="es-419"/>
              <a:t>entrada</a:t>
            </a:r>
            <a:r>
              <a:rPr lang="es-419"/>
              <a:t> y salida de las instituciones, la </a:t>
            </a:r>
            <a:r>
              <a:rPr lang="es-419"/>
              <a:t>razón</a:t>
            </a:r>
            <a:r>
              <a:rPr lang="es-419"/>
              <a:t> por la que queremos crear este proyecto es por que hemos notado la falta de inseguridad, a la hora de que cualquier persona con un uniforme o</a:t>
            </a:r>
            <a:r>
              <a:rPr lang="es-419"/>
              <a:t> </a:t>
            </a:r>
            <a:r>
              <a:rPr lang="es-419"/>
              <a:t>una bata puede ingresar a un colegio.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2408350" y="692225"/>
            <a:ext cx="5398200" cy="74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 </a:t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982750" y="1435025"/>
            <a:ext cx="6976200" cy="13719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i="1"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Aplicar un sistema operativo relacionado con el control y registro en el acceso de estudiantes y docentes a la institución: </a:t>
            </a: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Usando y valorando herramientas de gestión, análisis de datos de una forma valorativa y colaborativa.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350">
              <a:solidFill>
                <a:schemeClr val="dk1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400" y="3035525"/>
            <a:ext cx="28575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520300" y="4597625"/>
            <a:ext cx="487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u="sng">
                <a:solidFill>
                  <a:schemeClr val="hlink"/>
                </a:solidFill>
                <a:hlinkClick r:id="rId4"/>
              </a:rPr>
              <a:t>https://sites.google.com/site/softwareeducativodematematicas/the-team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477200" y="939800"/>
            <a:ext cx="6892800" cy="90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</a:t>
            </a:r>
            <a:r>
              <a:rPr lang="es-419"/>
              <a:t>específicos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1477250" y="1919900"/>
            <a:ext cx="6892800" cy="27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Conocer 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relacionada con proyectos de nuestra misma 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índole.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Identificar y definir cuales son los impl necesarias para el desarrollo de este proyecto.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Definir los requerimientos del Software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Realizar asesorías con especialistas, pedagogos y psicólogos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Aplicar los instrumentos para el levantamiento de la información  seleccionado.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Cuantificar los resultados obtenidos con el instrumento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Clasificar la información recolectada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erdana"/>
              <a:buChar char="●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Analizar la información recolectada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344775" y="920400"/>
            <a:ext cx="7307400" cy="68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Planteamiento</a:t>
            </a:r>
            <a:r>
              <a:rPr lang="es-419"/>
              <a:t> del problema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Alcance del proyecto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1329725" y="671475"/>
            <a:ext cx="7040400" cy="261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Justificación  (Objetivos enfocados al proyecto no al ciclo de vida)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apoyo promover 1 bloque</a:t>
            </a:r>
            <a:endParaRPr/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1329525" y="3289300"/>
            <a:ext cx="7040400" cy="10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