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5b6e3b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85b6e3b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5b6e3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5b6e3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5b6e3b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85b6e3b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85b6e3b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85b6e3b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7c5c859c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7c5c859c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988f6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988f6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c988f6f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c988f6f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c988f6f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c988f6f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c988f6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c988f6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c988f6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c988f6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c988f6fd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c988f6fd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d38f2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d38f2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c5c85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c5c85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leyenda">
  <p:cSld name="Imagen panorámica con leyend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028700" y="699084"/>
            <a:ext cx="6570000" cy="23736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leyenda">
  <p:cSld name="Título y leyend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título">
  <p:cSld name="Cita con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tarjeta de nombre">
  <p:cSld name="Cit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vertical y título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652190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sites.google.com/site/softwareeducativodematematicas/the-tea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5250925" y="1580675"/>
            <a:ext cx="3138000" cy="75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900"/>
              <a:t>Proyecto ADSI</a:t>
            </a:r>
            <a:endParaRPr b="1" i="1" sz="3900"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137425" y="2624675"/>
            <a:ext cx="2251500" cy="202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Andres Leon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Juan Olivares 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Cristian Camacho 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Carlos Serrano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Maikol Sabogal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/>
              <a:t>N° 2067454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ctrTitle"/>
          </p:nvPr>
        </p:nvSpPr>
        <p:spPr>
          <a:xfrm>
            <a:off x="674900" y="1971575"/>
            <a:ext cx="7631700" cy="72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solidFill>
                  <a:srgbClr val="00FFFF"/>
                </a:solidFill>
              </a:rPr>
              <a:t>Requisitos funcionales y no funcionales</a:t>
            </a:r>
            <a:endParaRPr b="1" i="1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0" y="966500"/>
            <a:ext cx="4166050" cy="33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850" y="966500"/>
            <a:ext cx="4754291" cy="33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273825" y="429250"/>
            <a:ext cx="2841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latin typeface="Calibri"/>
                <a:ea typeface="Calibri"/>
                <a:cs typeface="Calibri"/>
                <a:sym typeface="Calibri"/>
              </a:rPr>
              <a:t>Requisito funcional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4351625" y="478850"/>
            <a:ext cx="2841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latin typeface="Calibri"/>
                <a:ea typeface="Calibri"/>
                <a:cs typeface="Calibri"/>
                <a:sym typeface="Calibri"/>
              </a:rPr>
              <a:t>Requisito no funcional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161925"/>
            <a:ext cx="4243389" cy="335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400" y="1161925"/>
            <a:ext cx="4516025" cy="33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273825" y="429250"/>
            <a:ext cx="2992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latin typeface="Calibri"/>
                <a:ea typeface="Calibri"/>
                <a:cs typeface="Calibri"/>
                <a:sym typeface="Calibri"/>
              </a:rPr>
              <a:t>Requisito funcional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4469400" y="489975"/>
            <a:ext cx="2841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latin typeface="Calibri"/>
                <a:ea typeface="Calibri"/>
                <a:cs typeface="Calibri"/>
                <a:sym typeface="Calibri"/>
              </a:rPr>
              <a:t>Requisito no funcional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400"/>
            <a:ext cx="4162225" cy="34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325" y="1126400"/>
            <a:ext cx="4662614" cy="34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273825" y="429250"/>
            <a:ext cx="2841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latin typeface="Calibri"/>
                <a:ea typeface="Calibri"/>
                <a:cs typeface="Calibri"/>
                <a:sym typeface="Calibri"/>
              </a:rPr>
              <a:t>Requisito funcional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4351625" y="478850"/>
            <a:ext cx="2841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latin typeface="Calibri"/>
                <a:ea typeface="Calibri"/>
                <a:cs typeface="Calibri"/>
                <a:sym typeface="Calibri"/>
              </a:rPr>
              <a:t>Requisito no funcional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 flipH="1" rot="-177">
            <a:off x="2466293" y="907992"/>
            <a:ext cx="5812500" cy="1168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PLUS HANDL</a:t>
            </a:r>
            <a:r>
              <a:rPr lang="es-419"/>
              <a:t>ES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014500" y="2350175"/>
            <a:ext cx="6355500" cy="226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Crearemos una manilla que nos facilite el registro de acceso en la </a:t>
            </a:r>
            <a:r>
              <a:rPr lang="es-419"/>
              <a:t>entrada</a:t>
            </a:r>
            <a:r>
              <a:rPr lang="es-419"/>
              <a:t> y salida de las instituciones, la </a:t>
            </a:r>
            <a:r>
              <a:rPr lang="es-419"/>
              <a:t>razón</a:t>
            </a:r>
            <a:r>
              <a:rPr lang="es-419"/>
              <a:t> por la que queremos crear este proyecto es por que hemos notado la falta de inseguridad, a la hora de que cualquier persona con un uniforme o</a:t>
            </a:r>
            <a:r>
              <a:rPr lang="es-419"/>
              <a:t> </a:t>
            </a:r>
            <a:r>
              <a:rPr lang="es-419"/>
              <a:t>una bata puede ingresar a un colegio.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982750" y="692225"/>
            <a:ext cx="6823800" cy="742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 </a:t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982750" y="1435025"/>
            <a:ext cx="6976200" cy="13719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i="1"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Aplicar un sistema operativo relacionado con el control y registro en el acceso de estudiantes y docentes a la institución: </a:t>
            </a:r>
            <a:r>
              <a:rPr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Usando y valorando herramientas de gestión, análisis de datos de una forma valorativa y colaborativa.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350">
              <a:solidFill>
                <a:schemeClr val="dk1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400" y="3035525"/>
            <a:ext cx="28575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520300" y="4597625"/>
            <a:ext cx="487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u="sng">
                <a:solidFill>
                  <a:schemeClr val="hlink"/>
                </a:solidFill>
                <a:hlinkClick r:id="rId4"/>
              </a:rPr>
              <a:t>https://sites.google.com/site/softwareeducativodematematicas/the-team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1125600" y="1006925"/>
            <a:ext cx="6892800" cy="698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</a:t>
            </a:r>
            <a:r>
              <a:rPr lang="es-419"/>
              <a:t>específicos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1125600" y="1858955"/>
            <a:ext cx="6892800" cy="27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Conocer 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relacionada con proyectos de nuestra misma 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índole.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Identificar y definir cuales son los implementos necesarios para el desarrollo de este proyecto.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Contar con un personal adecuado para crear un proyecto con todos los estándares de calidad.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Aplicar el sistema de información de acuerdo a los requerimientos previamente acordados.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Clasificar la información recolectada. 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403975" y="350550"/>
            <a:ext cx="7307400" cy="68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Planteamiento</a:t>
            </a:r>
            <a:r>
              <a:rPr lang="es-419"/>
              <a:t> del problema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1116175" y="1170225"/>
            <a:ext cx="7307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s-419" sz="1200">
                <a:solidFill>
                  <a:srgbClr val="FFFFFF"/>
                </a:solidFill>
              </a:rPr>
              <a:t>Los estudiantes y profesores del colegio </a:t>
            </a:r>
            <a:r>
              <a:rPr b="1" i="1" lang="es-419" sz="1200">
                <a:solidFill>
                  <a:srgbClr val="FFFFFF"/>
                </a:solidFill>
              </a:rPr>
              <a:t>I.E.D CLASS</a:t>
            </a:r>
            <a:r>
              <a:rPr lang="es-419" sz="1200">
                <a:solidFill>
                  <a:srgbClr val="FFFFFF"/>
                </a:solidFill>
              </a:rPr>
              <a:t> reportan una alta inseguridad con el ingreso a la </a:t>
            </a:r>
            <a:r>
              <a:rPr lang="es-419" sz="1200">
                <a:solidFill>
                  <a:srgbClr val="FFFFFF"/>
                </a:solidFill>
              </a:rPr>
              <a:t>institución, ya que se han producido varios inconvenientes con personal no autorizado, suplantando a profesores </a:t>
            </a:r>
            <a:r>
              <a:rPr lang="es-419" sz="1200">
                <a:solidFill>
                  <a:schemeClr val="lt1"/>
                </a:solidFill>
              </a:rPr>
              <a:t>y alumnos</a:t>
            </a:r>
            <a:r>
              <a:rPr lang="es-419" sz="1200">
                <a:solidFill>
                  <a:srgbClr val="FFFFFF"/>
                </a:solidFill>
              </a:rPr>
              <a:t>, para luego ingresar y así causar daños en las instalaciones o en contra de los estudiantes.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803" y="2438050"/>
            <a:ext cx="2754400" cy="25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1598100" y="378175"/>
            <a:ext cx="6771900" cy="76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Alcance del proyecto </a:t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1598100" y="1166875"/>
            <a:ext cx="6771900" cy="178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proyecto no va a sustituir el sistema de ingreso actual, solo lo modificará agregando un proceso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confiable, recursivo y efectivo que se adquiere en pocos meses mejorando así el sistema.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 proyecto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tendrá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como resultado una calidad innovadora, donde incluirá los trabajos realizados por cada uno de los integrantes del proyecto, mejorando los sistemas de seguridad en las entradas principales. de la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institución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Incluye una interfaz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gráfica de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horarios.(registro en el sistema de horas en las que ingresa y sale el estudiante)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275" y="3066825"/>
            <a:ext cx="2309476" cy="18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5932350" y="4701650"/>
            <a:ext cx="320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https://images.app.goo.gl/5hAPhtPNLVZQPHo99</a:t>
            </a:r>
            <a:endParaRPr sz="10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1014775" y="642675"/>
            <a:ext cx="7040400" cy="698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Justificación  </a:t>
            </a:r>
            <a:endParaRPr/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1024725" y="1423225"/>
            <a:ext cx="7040400" cy="100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s-419"/>
              <a:t>Debido a los problemas de inseguridad, sustitución y problemas de convivencia en la </a:t>
            </a:r>
            <a:r>
              <a:rPr lang="es-419"/>
              <a:t>institución</a:t>
            </a:r>
            <a:r>
              <a:rPr lang="es-419"/>
              <a:t> </a:t>
            </a:r>
            <a:r>
              <a:rPr i="1" lang="es-419"/>
              <a:t>I.E.D </a:t>
            </a:r>
            <a:r>
              <a:rPr b="1" i="1" lang="es-419"/>
              <a:t>CLASS</a:t>
            </a:r>
            <a:r>
              <a:rPr lang="es-419"/>
              <a:t> en los distintos espacios de entrada y salida del personal dentro de la </a:t>
            </a:r>
            <a:r>
              <a:rPr lang="es-419"/>
              <a:t>institución</a:t>
            </a:r>
            <a:r>
              <a:rPr lang="es-419"/>
              <a:t>,  es por eso que implementaremos nuestro proyecto en esta </a:t>
            </a:r>
            <a:r>
              <a:rPr lang="es-419"/>
              <a:t>institución</a:t>
            </a:r>
            <a:r>
              <a:rPr lang="es-419"/>
              <a:t> con el fin de reducir dichos problemas.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875" y="2372150"/>
            <a:ext cx="2622876" cy="262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1655250" y="4551425"/>
            <a:ext cx="6602400" cy="32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s-419" sz="1300"/>
              <a:t>https://app.lucidchart.com/invitations/accept/66adbf94-6d60-4be7-b715-009a87e24642</a:t>
            </a:r>
            <a:endParaRPr sz="13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0" y="577250"/>
            <a:ext cx="8998626" cy="36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3643775" y="99950"/>
            <a:ext cx="204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MAPA BPMN ACTUAL</a:t>
            </a:r>
            <a:endParaRPr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3591225" y="133200"/>
            <a:ext cx="232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MAPA BPMN PROPUESTO 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972500" y="4521900"/>
            <a:ext cx="7437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https://app.lucidchart.com/invitations/accept/3d320f31-ce9f-46c2-876c-cbf8a421983b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1600"/>
            <a:ext cx="8839200" cy="37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