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xgboost.ai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veloper.nvidia.com/blog/gradient-boosting-decision-trees-xgboost-cuda/" TargetMode="External"/><Relationship Id="rId4" Type="http://schemas.openxmlformats.org/officeDocument/2006/relationships/hyperlink" Target="https://en.wikipedia.org/wiki/Gradient_boosting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0087f991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0087f991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0087f991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0087f991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0087f991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0087f991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0087f991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0087f991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0087f991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0087f991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0087f991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0087f991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0087f991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0087f991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On a utilisé XG Boost car on a vu qu’il n’ y avait pas de corrélation linéaire entre nos X et le prix.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150" b="1">
                <a:solidFill>
                  <a:srgbClr val="76B9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XGBoost</a:t>
            </a:r>
            <a:r>
              <a:rPr lang="en-CA" sz="1150">
                <a:solidFill>
                  <a:schemeClr val="dk1"/>
                </a:solidFill>
              </a:rPr>
              <a:t>, which stands for Extreme Gradient Boosting, is a scalable, distributed </a:t>
            </a:r>
            <a:r>
              <a:rPr lang="en-CA" sz="1150" b="1">
                <a:solidFill>
                  <a:srgbClr val="76B9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gradient-boosted</a:t>
            </a:r>
            <a:r>
              <a:rPr lang="en-CA" sz="1150">
                <a:solidFill>
                  <a:schemeClr val="dk1"/>
                </a:solidFill>
              </a:rPr>
              <a:t> decision tree (GBDT) machine learning library. It provides parallel tree boosting and is the leading machine learning library for regression, classification, and ranking problems.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150">
                <a:solidFill>
                  <a:schemeClr val="dk1"/>
                </a:solidFill>
              </a:rPr>
              <a:t>It’s vital to an understanding of XGBoost to first grasp the machine learning concepts and algorithms that XGBoost builds upon: supervised machine learning, decision trees, ensemble learning, and </a:t>
            </a:r>
            <a:r>
              <a:rPr lang="en-CA" sz="1150" b="1">
                <a:solidFill>
                  <a:srgbClr val="76B90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 boosting</a:t>
            </a:r>
            <a:r>
              <a:rPr lang="en-CA" sz="1150">
                <a:solidFill>
                  <a:schemeClr val="dk1"/>
                </a:solidFill>
              </a:rPr>
              <a:t>.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150">
                <a:solidFill>
                  <a:schemeClr val="dk1"/>
                </a:solidFill>
              </a:rPr>
              <a:t>Supervised machine learning uses algorithms to train a model to find patterns in a dataset with labels and features and then uses the trained model to predict the labels on a new dataset’s features.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0087f991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0087f991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0087f9912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0087f9912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675" y="4255375"/>
            <a:ext cx="888125" cy="8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AF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Hackathon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525" y="2892375"/>
            <a:ext cx="1879300" cy="18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Areas of improvement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311700" y="1640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Add interest rate of loan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More data about historic sales on Bien Ici (more variables) than Open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Use DPE (Energetic Indicator) cause new law in France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Create more Labels like ‘Family’ : ‘Elderly People’, ‘Young Couple’.	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508028" y="200921"/>
            <a:ext cx="2364948" cy="750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How are we ? 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064312" y="755019"/>
            <a:ext cx="7015375" cy="56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/>
              <a:t>Martin       Alexis    Jonathan     Audrey      Clément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83" y="1"/>
            <a:ext cx="1234068" cy="131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189" y="1315844"/>
            <a:ext cx="6845620" cy="374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Goals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Global analysis of the real estate market in Île-de-France.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Develop a Machine Learning model capable of predicting housing prices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311575" y="3535075"/>
            <a:ext cx="8520600" cy="972000"/>
          </a:xfrm>
          <a:prstGeom prst="rect">
            <a:avLst/>
          </a:prstGeom>
          <a:solidFill>
            <a:srgbClr val="E4BB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RATP, Real Estate for sale, Real Estate </a:t>
            </a:r>
            <a:r>
              <a:rPr lang="en-CA">
                <a:solidFill>
                  <a:schemeClr val="dk1"/>
                </a:solidFill>
              </a:rPr>
              <a:t>Sold, Longitude. / Latitude/ Criminality, local commerce, political opinion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210700" y="1003900"/>
            <a:ext cx="2652300" cy="1841100"/>
          </a:xfrm>
          <a:prstGeom prst="rect">
            <a:avLst/>
          </a:prstGeom>
          <a:solidFill>
            <a:srgbClr val="E4BB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3060850" y="1003900"/>
            <a:ext cx="5771400" cy="1841100"/>
          </a:xfrm>
          <a:prstGeom prst="rect">
            <a:avLst/>
          </a:prstGeom>
          <a:solidFill>
            <a:srgbClr val="E4BB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 extractions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413" y="1551113"/>
            <a:ext cx="23717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l="-6740" t="-6740" r="-6740" b="-6740"/>
          <a:stretch/>
        </p:blipFill>
        <p:spPr>
          <a:xfrm>
            <a:off x="311700" y="1551125"/>
            <a:ext cx="24288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4696" y="1589488"/>
            <a:ext cx="2184330" cy="7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172583" y="2431663"/>
            <a:ext cx="70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JSON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4257325" y="2881725"/>
            <a:ext cx="332700" cy="57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4BB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4070133" y="2434738"/>
            <a:ext cx="70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CSV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6967683" y="2431663"/>
            <a:ext cx="70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CSV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728950" y="1160525"/>
            <a:ext cx="161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>
                <a:solidFill>
                  <a:schemeClr val="lt1"/>
                </a:solidFill>
              </a:rPr>
              <a:t>Data 2022 -2023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138650" y="1179725"/>
            <a:ext cx="253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>
                <a:solidFill>
                  <a:schemeClr val="lt1"/>
                </a:solidFill>
              </a:rPr>
              <a:t>Open Data 2017 -2022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Narrow the Scope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Surface &lt; 225 sq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Price &lt; 3M €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1000 € &lt; Square meter &lt; 25000€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Year built &gt; 1850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Petite couronne :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Hauts-de-Seine (92) 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Seine-Saint-Denis (93) 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Val-de-Marne (94)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Paris (75)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 strike="sngStrike"/>
              <a:t>Seine et Marne (77)</a:t>
            </a:r>
            <a:endParaRPr strike="sngStrike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 strike="sngStrike"/>
              <a:t>Yveline (78)</a:t>
            </a:r>
            <a:endParaRPr strike="sngStrike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 strike="sngStrike"/>
              <a:t>Essonne (91)</a:t>
            </a:r>
            <a:endParaRPr strike="sngStrike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 strike="sngStrike"/>
              <a:t>Val d’Oise (95)</a:t>
            </a:r>
            <a:endParaRPr strike="sngStrike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	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People buy an environment instead of a real estate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Predict price : Seller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Tools 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XGBoost ⇒ Based On Decision Tree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Geo Pandas -==&gt; create Long. / Latitude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Input (X) 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Classic filter like : sq. meter, # of rooms, balcony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+ Localisation via GEO Pandas ⇒ distance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	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7</a:t>
            </a:fld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563" y="1281800"/>
            <a:ext cx="27527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776" y="2174525"/>
            <a:ext cx="2752725" cy="740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Recommendation tool : buyer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Target : buyers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Tools 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Dash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Nearest neighbor sklearn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GeoPandas  ⇒ Calculate distance between localization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CA"/>
              <a:t>Around 5 km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Input (X) 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Filter like :surface,# of rooms,  property type,  distance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Goal 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Display a map with the flat and his environment	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8</a:t>
            </a:fld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013" y="2294563"/>
            <a:ext cx="220027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793" y="3786227"/>
            <a:ext cx="212873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3400" y="1041050"/>
            <a:ext cx="26289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9</a:t>
            </a:fld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175" y="1486050"/>
            <a:ext cx="4274925" cy="21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Affichage à l'écran (16:9)</PresentationFormat>
  <Paragraphs>68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Hackathon</vt:lpstr>
      <vt:lpstr>How are we ? </vt:lpstr>
      <vt:lpstr>Goals</vt:lpstr>
      <vt:lpstr>Data extractions</vt:lpstr>
      <vt:lpstr>Narrow the Scope</vt:lpstr>
      <vt:lpstr>People buy an environment instead of a real estate</vt:lpstr>
      <vt:lpstr>Predict price : Seller</vt:lpstr>
      <vt:lpstr>Recommendation tool : buyer</vt:lpstr>
      <vt:lpstr>Présentation PowerPoint</vt:lpstr>
      <vt:lpstr>Areas of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cp:lastModifiedBy>Alexis Schockaert</cp:lastModifiedBy>
  <cp:revision>1</cp:revision>
  <dcterms:modified xsi:type="dcterms:W3CDTF">2023-02-03T08:50:13Z</dcterms:modified>
</cp:coreProperties>
</file>