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6303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326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39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533400" y="4530075"/>
            <a:ext cx="6004500" cy="171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just"/>
            <a:r>
              <a:rPr lang="es-EC" sz="2000" b="1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</a:rPr>
              <a:t>GESTIÓN </a:t>
            </a:r>
            <a:r>
              <a:rPr lang="es-EC" sz="2000" b="1" dirty="0">
                <a:solidFill>
                  <a:srgbClr val="17365D"/>
                </a:solidFill>
                <a:latin typeface="Arial Narrow"/>
                <a:ea typeface="Arial Narrow"/>
                <a:cs typeface="Arial Narrow"/>
              </a:rPr>
              <a:t>PRODUCTIVA </a:t>
            </a:r>
            <a:r>
              <a:rPr lang="es-EC" sz="2000" b="1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lang="es-EC" sz="2000" b="1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</a:rPr>
              <a:t>2.1</a:t>
            </a:r>
            <a:endParaRPr lang="es-EC" sz="2000" b="1" dirty="0">
              <a:solidFill>
                <a:srgbClr val="17365D"/>
              </a:solidFill>
              <a:latin typeface="Arial Narrow"/>
              <a:ea typeface="Arial Narrow"/>
              <a:cs typeface="Arial Narrow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600" b="1" dirty="0">
              <a:solidFill>
                <a:srgbClr val="17365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r>
              <a:rPr lang="es-ES" sz="1800" b="1" i="0" u="none" strike="noStrike" cap="none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rPr>
              <a:t>I</a:t>
            </a:r>
            <a:r>
              <a:rPr lang="es-ES" sz="1800" b="1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rPr>
              <a:t>NTEGRANTE</a:t>
            </a:r>
            <a:r>
              <a:rPr lang="es-ES" sz="1800" b="1" i="0" u="none" strike="noStrike" cap="none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endParaRPr lang="es-ES" sz="1800" b="1" i="0" u="none" strike="noStrike" cap="none" dirty="0">
              <a:solidFill>
                <a:srgbClr val="17365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457200" algn="just" rtl="0">
              <a:spcBef>
                <a:spcPts val="0"/>
              </a:spcBef>
              <a:buNone/>
            </a:pPr>
            <a:r>
              <a:rPr lang="es-ES" sz="1800" b="0" i="0" u="none" strike="noStrike" cap="none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Alexis </a:t>
            </a:r>
            <a:r>
              <a:rPr lang="es-ES" sz="1800" b="0" i="0" u="none" strike="noStrike" cap="none" dirty="0" err="1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rPr>
              <a:t>Valladarez</a:t>
            </a:r>
            <a:endParaRPr lang="es-ES" sz="1800" b="0" i="0" u="none" strike="noStrike" cap="none" dirty="0">
              <a:solidFill>
                <a:srgbClr val="17365D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823400" y="244250"/>
            <a:ext cx="7902300" cy="4517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ctr"/>
            <a:r>
              <a:rPr lang="es-EC" sz="2000" b="1" dirty="0" smtClean="0">
                <a:solidFill>
                  <a:srgbClr val="244061"/>
                </a:solidFill>
                <a:latin typeface="Arial Narrow"/>
                <a:ea typeface="Arial Narrow"/>
                <a:cs typeface="Arial Narrow"/>
              </a:rPr>
              <a:t>VISUALIZACIÓN DE DATOS DE LA UTPL EN UNA PÁGINA WEB</a:t>
            </a:r>
            <a:endParaRPr lang="es-EC" sz="2000" b="1" dirty="0">
              <a:solidFill>
                <a:srgbClr val="244061"/>
              </a:solidFill>
              <a:latin typeface="Arial Narrow"/>
              <a:ea typeface="Arial Narrow"/>
              <a:cs typeface="Arial Narrow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823399" y="1107231"/>
            <a:ext cx="3025269" cy="53345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just"/>
            <a:r>
              <a:rPr lang="es-ES" sz="1600" b="0" i="0" u="none" strike="noStrike" cap="none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presenta a continuación la propuesta planteada:</a:t>
            </a:r>
          </a:p>
          <a:p>
            <a:pPr lvl="0" algn="just"/>
            <a:endParaRPr lang="es-ES" sz="1600" b="0" i="0" u="none" strike="noStrike" cap="none" dirty="0" smtClean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r>
              <a:rPr lang="es-EC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Se propone una página web donde </a:t>
            </a:r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puedan </a:t>
            </a:r>
            <a:r>
              <a:rPr lang="es-EC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visualizar los datos recolectados de las diferentes fuentes que poseen la UTPL en la actualidad. </a:t>
            </a:r>
            <a:r>
              <a:rPr lang="es-EC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De esta manera lograr que el sitio web sea accesible e interactivo con los diferentes usuarios que accedan a él tanto docentes como estudiantes de la universidad, etc. </a:t>
            </a:r>
            <a:r>
              <a:rPr lang="es-EC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Con el objetivo de que estén actualizados en los diferentes proyectos que realizan las diferentes titulaciones de la UTPL como eventos, congresos y actividades más relevantes de la </a:t>
            </a:r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universidad.</a:t>
            </a:r>
            <a:endParaRPr lang="es-ES" sz="1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Image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205" y="987401"/>
            <a:ext cx="4719235" cy="4580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111</Words>
  <Application>Microsoft Office PowerPoint</Application>
  <PresentationFormat>Presentación en pantalla (4:3)</PresentationFormat>
  <Paragraphs>9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 Narrow</vt:lpstr>
      <vt:lpstr>Calibri</vt:lpstr>
      <vt:lpstr>Times New Roman</vt:lpstr>
      <vt:lpstr>Arial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VEL-User</cp:lastModifiedBy>
  <cp:revision>18</cp:revision>
  <dcterms:modified xsi:type="dcterms:W3CDTF">2017-12-11T04:27:32Z</dcterms:modified>
</cp:coreProperties>
</file>