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630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26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3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533400" y="4530075"/>
            <a:ext cx="6004500" cy="17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just"/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GESTIÓN </a:t>
            </a:r>
            <a:r>
              <a:rPr lang="es-EC" sz="2000" b="1" dirty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PRODUCTIVA </a:t>
            </a:r>
            <a:r>
              <a:rPr lang="es-EC" sz="20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</a:rPr>
              <a:t> 1.2</a:t>
            </a:r>
            <a:endParaRPr lang="es-EC" sz="2000" b="1" dirty="0">
              <a:solidFill>
                <a:srgbClr val="17365D"/>
              </a:solidFill>
              <a:latin typeface="Arial Narrow"/>
              <a:ea typeface="Arial Narrow"/>
              <a:cs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endParaRPr sz="600" b="1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just" rtl="0">
              <a:spcBef>
                <a:spcPts val="0"/>
              </a:spcBef>
              <a:buNone/>
            </a:pP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lang="es-ES" sz="1800" b="1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NTEGRANTE</a:t>
            </a:r>
            <a:r>
              <a:rPr lang="es-ES" sz="1800" b="1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 lang="es-ES" sz="1800" b="1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457200" algn="just" rtl="0">
              <a:spcBef>
                <a:spcPts val="0"/>
              </a:spcBef>
              <a:buNone/>
            </a:pPr>
            <a:r>
              <a:rPr lang="es-ES" sz="1800" b="0" i="0" u="none" strike="noStrike" cap="none" dirty="0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Alexis </a:t>
            </a:r>
            <a:r>
              <a:rPr lang="es-ES" sz="1800" b="0" i="0" u="none" strike="noStrike" cap="none" dirty="0" err="1" smtClean="0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rPr>
              <a:t>Valladarez</a:t>
            </a:r>
            <a:endParaRPr lang="es-ES" sz="1800" b="0" i="0" u="none" strike="noStrike" cap="none" dirty="0">
              <a:solidFill>
                <a:srgbClr val="17365D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823400" y="148714"/>
            <a:ext cx="7902300" cy="69740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/>
            <a:r>
              <a:rPr lang="es-EC" sz="2000" b="1" dirty="0" smtClean="0">
                <a:solidFill>
                  <a:srgbClr val="244061"/>
                </a:solidFill>
                <a:latin typeface="Arial Narrow"/>
                <a:ea typeface="Arial Narrow"/>
                <a:cs typeface="Arial Narrow"/>
              </a:rPr>
              <a:t>SITIO WEB PARA EL PRIMER OBJETIVO DE DESARROLLO SOSTENIBLE FIN DE LA POBREZA </a:t>
            </a:r>
            <a:endParaRPr lang="es-ES" sz="2000" b="1" dirty="0">
              <a:solidFill>
                <a:srgbClr val="24406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823400" y="1107231"/>
            <a:ext cx="2738666" cy="45702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just"/>
            <a:r>
              <a:rPr lang="es-ES" sz="16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presenta a continuación la </a:t>
            </a:r>
            <a:r>
              <a:rPr lang="es-ES" sz="1600" b="0" i="0" u="none" strike="noStrike" cap="none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propuesta planteada:</a:t>
            </a:r>
            <a:endParaRPr lang="es-ES" sz="1600" b="0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endParaRPr lang="es-ES" sz="1600" b="0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Un sitio web que servirá exclusivamente solo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para el primer objetivo de desarrollo sostenible. El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cual, contendrá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información de todo lo que se esté haciendo a nivel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mundial, a nivel Latinoamérica y a nivel nacional con este objetivo. De esta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manera,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saber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cómo va progresando este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objetivo en la actualidad y con el fin de tener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fácil acceso a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dicha información como por ejemplo que </a:t>
            </a:r>
            <a:r>
              <a:rPr lang="es-EC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organizaciones están </a:t>
            </a:r>
            <a:r>
              <a:rPr lang="es-EC" sz="16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</a:rPr>
              <a:t>contribuyendo en este primer objetivo.</a:t>
            </a:r>
            <a:endParaRPr lang="es-ES"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3"/>
          <a:srcRect b="1115"/>
          <a:stretch/>
        </p:blipFill>
        <p:spPr bwMode="auto">
          <a:xfrm>
            <a:off x="4012442" y="955343"/>
            <a:ext cx="4713257" cy="4926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108</Words>
  <Application>Microsoft Office PowerPoint</Application>
  <PresentationFormat>Presentación en pantalla (4:3)</PresentationFormat>
  <Paragraphs>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Narrow</vt:lpstr>
      <vt:lpstr>Calibri</vt:lpstr>
      <vt:lpstr>Times New Roman</vt:lpstr>
      <vt:lpstr>Arial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VEL-User</cp:lastModifiedBy>
  <cp:revision>15</cp:revision>
  <dcterms:modified xsi:type="dcterms:W3CDTF">2017-12-11T04:28:12Z</dcterms:modified>
</cp:coreProperties>
</file>