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8"/>
      <p:bold r:id="rId9"/>
      <p:italic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6303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3269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928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533400" y="4530075"/>
            <a:ext cx="6004500" cy="171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just"/>
            <a:r>
              <a:rPr lang="es-EC" sz="2000" b="1" dirty="0" smtClean="0">
                <a:solidFill>
                  <a:srgbClr val="17365D"/>
                </a:solidFill>
                <a:latin typeface="Arial Narrow"/>
                <a:ea typeface="Arial Narrow"/>
                <a:cs typeface="Arial Narrow"/>
              </a:rPr>
              <a:t>GESTIÓN </a:t>
            </a:r>
            <a:r>
              <a:rPr lang="es-EC" sz="2000" b="1" dirty="0">
                <a:solidFill>
                  <a:srgbClr val="17365D"/>
                </a:solidFill>
                <a:latin typeface="Arial Narrow"/>
                <a:ea typeface="Arial Narrow"/>
                <a:cs typeface="Arial Narrow"/>
              </a:rPr>
              <a:t>PRODUCTIVA </a:t>
            </a:r>
            <a:r>
              <a:rPr lang="es-EC" sz="2000" b="1" dirty="0" smtClean="0">
                <a:solidFill>
                  <a:srgbClr val="17365D"/>
                </a:solidFill>
                <a:latin typeface="Arial Narrow"/>
                <a:ea typeface="Arial Narrow"/>
                <a:cs typeface="Arial Narrow"/>
              </a:rPr>
              <a:t> 2.1</a:t>
            </a:r>
            <a:endParaRPr lang="es-EC" sz="2000" b="1" dirty="0">
              <a:solidFill>
                <a:srgbClr val="17365D"/>
              </a:solidFill>
              <a:latin typeface="Arial Narrow"/>
              <a:ea typeface="Arial Narrow"/>
              <a:cs typeface="Arial Narrow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endParaRPr sz="600" b="1" dirty="0">
              <a:solidFill>
                <a:srgbClr val="17365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r>
              <a:rPr lang="es-ES" sz="1800" b="1" i="0" u="none" strike="noStrike" cap="none" dirty="0" smtClean="0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rPr>
              <a:t>I</a:t>
            </a:r>
            <a:r>
              <a:rPr lang="es-ES" sz="1800" b="1" dirty="0" smtClean="0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rPr>
              <a:t>NTEGRANTE</a:t>
            </a:r>
            <a:r>
              <a:rPr lang="es-ES" sz="1800" b="1" i="0" u="none" strike="noStrike" cap="none" dirty="0" smtClean="0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rPr>
              <a:t>:</a:t>
            </a:r>
            <a:endParaRPr lang="es-ES" sz="1800" b="1" i="0" u="none" strike="noStrike" cap="none" dirty="0">
              <a:solidFill>
                <a:srgbClr val="17365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457200" algn="just" rtl="0">
              <a:spcBef>
                <a:spcPts val="0"/>
              </a:spcBef>
              <a:buNone/>
            </a:pPr>
            <a:r>
              <a:rPr lang="es-ES" sz="1800" b="0" i="0" u="none" strike="noStrike" cap="none" dirty="0" smtClean="0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Alexis </a:t>
            </a:r>
            <a:r>
              <a:rPr lang="es-ES" sz="1800" b="0" i="0" u="none" strike="noStrike" cap="none" dirty="0" err="1" smtClean="0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rPr>
              <a:t>Valladarez</a:t>
            </a:r>
            <a:endParaRPr lang="es-ES" sz="1800" b="0" i="0" u="none" strike="noStrike" cap="none" dirty="0">
              <a:solidFill>
                <a:srgbClr val="17365D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823400" y="1337481"/>
            <a:ext cx="3036740" cy="4872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just"/>
            <a:r>
              <a:rPr lang="es-ES" sz="16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presenta a continuación la propuesta planteada:</a:t>
            </a:r>
          </a:p>
          <a:p>
            <a:pPr lvl="0" algn="just"/>
            <a:endParaRPr lang="es-ES" sz="16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/>
            <a:r>
              <a:rPr lang="es-EC" sz="16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Se propone una página web donde puedan visualizar los datos recolectados de las diferentes fuentes que poseen la UTPL en la </a:t>
            </a:r>
            <a:r>
              <a:rPr lang="es-EC" sz="16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actualidad, en este caso se presenta datos de los matrimonios en el Ecuador. </a:t>
            </a:r>
            <a:r>
              <a:rPr lang="es-EC" sz="16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De esta manera lograr que el sitio web sea accesible e interactivo con los diferentes usuarios que accedan </a:t>
            </a:r>
            <a:r>
              <a:rPr lang="es-EC" sz="16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al mismo. </a:t>
            </a:r>
            <a:r>
              <a:rPr lang="es-EC" sz="16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Con el </a:t>
            </a:r>
            <a:r>
              <a:rPr lang="es-EC" sz="16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objetivo que tenga un sito web donde se visualice los datos estadísticos en gráficas.</a:t>
            </a:r>
            <a:endParaRPr lang="es-ES" sz="16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Shape 95"/>
          <p:cNvSpPr/>
          <p:nvPr/>
        </p:nvSpPr>
        <p:spPr>
          <a:xfrm>
            <a:off x="5213449" y="5581045"/>
            <a:ext cx="2620370" cy="314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just"/>
            <a:r>
              <a:rPr lang="es-EC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Figura 1: </a:t>
            </a:r>
            <a:r>
              <a:rPr lang="es-EC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Diseño del sitio web</a:t>
            </a:r>
            <a:endParaRPr lang="es-ES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Shape 94"/>
          <p:cNvSpPr/>
          <p:nvPr/>
        </p:nvSpPr>
        <p:spPr>
          <a:xfrm>
            <a:off x="755160" y="244250"/>
            <a:ext cx="7902300" cy="45178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ctr"/>
            <a:r>
              <a:rPr lang="es-EC" sz="2000" b="1" dirty="0" smtClean="0">
                <a:solidFill>
                  <a:srgbClr val="244061"/>
                </a:solidFill>
                <a:latin typeface="Arial Narrow"/>
                <a:ea typeface="Arial Narrow"/>
                <a:cs typeface="Arial Narrow"/>
              </a:rPr>
              <a:t>VISUALIZACIÓN DE DATOS </a:t>
            </a:r>
            <a:r>
              <a:rPr lang="es-EC" sz="2000" b="1" dirty="0" smtClean="0">
                <a:solidFill>
                  <a:srgbClr val="244061"/>
                </a:solidFill>
                <a:latin typeface="Arial Narrow"/>
                <a:ea typeface="Arial Narrow"/>
                <a:cs typeface="Arial Narrow"/>
              </a:rPr>
              <a:t>EN </a:t>
            </a:r>
            <a:r>
              <a:rPr lang="es-EC" sz="2000" b="1" dirty="0" smtClean="0">
                <a:solidFill>
                  <a:srgbClr val="244061"/>
                </a:solidFill>
                <a:latin typeface="Arial Narrow"/>
                <a:ea typeface="Arial Narrow"/>
                <a:cs typeface="Arial Narrow"/>
              </a:rPr>
              <a:t>UNA PÁGINA WEB</a:t>
            </a:r>
            <a:endParaRPr lang="es-EC" sz="2000" b="1" dirty="0">
              <a:solidFill>
                <a:srgbClr val="244061"/>
              </a:solidFill>
              <a:latin typeface="Arial Narrow"/>
              <a:ea typeface="Arial Narrow"/>
              <a:cs typeface="Arial Narrow"/>
            </a:endParaRPr>
          </a:p>
        </p:txBody>
      </p:sp>
      <p:pic>
        <p:nvPicPr>
          <p:cNvPr id="1026" name="Imagen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470" y="766035"/>
            <a:ext cx="3973679" cy="48703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0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95"/>
          <p:cNvSpPr/>
          <p:nvPr/>
        </p:nvSpPr>
        <p:spPr>
          <a:xfrm>
            <a:off x="585222" y="411195"/>
            <a:ext cx="8318097" cy="58509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just"/>
            <a:r>
              <a:rPr lang="es-EC" sz="16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En las figuras 3 – 4, podemos observar las demás </a:t>
            </a:r>
            <a:r>
              <a:rPr lang="es-EC" sz="16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páginas </a:t>
            </a:r>
            <a:r>
              <a:rPr lang="es-EC" sz="16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que contiene nuestro sitio web para la visualización de información.</a:t>
            </a:r>
            <a:endParaRPr lang="es-ES" sz="16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Shape 95"/>
          <p:cNvSpPr/>
          <p:nvPr/>
        </p:nvSpPr>
        <p:spPr>
          <a:xfrm>
            <a:off x="653461" y="5533973"/>
            <a:ext cx="3877595" cy="4459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/>
            <a:r>
              <a:rPr lang="es-EC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Figura 3: Interfaz </a:t>
            </a:r>
            <a:r>
              <a:rPr lang="es-EC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2, detalle del matrimonio en Ecuador</a:t>
            </a:r>
            <a:endParaRPr lang="es-ES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Shape 95"/>
          <p:cNvSpPr/>
          <p:nvPr/>
        </p:nvSpPr>
        <p:spPr>
          <a:xfrm>
            <a:off x="4766361" y="5499659"/>
            <a:ext cx="4136958" cy="4459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ctr"/>
            <a:r>
              <a:rPr lang="es-EC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F</a:t>
            </a:r>
            <a:r>
              <a:rPr lang="es-EC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igura 4</a:t>
            </a:r>
            <a:r>
              <a:rPr lang="es-EC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: Interfaz </a:t>
            </a:r>
            <a:r>
              <a:rPr lang="es-EC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3, datos recolectados de los matrimonios en Ecuador</a:t>
            </a:r>
            <a:endParaRPr lang="es-ES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/>
            <a:endParaRPr lang="es-ES" sz="16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0" name="Imag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62" y="1014693"/>
            <a:ext cx="4004999" cy="43621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Imagen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360" y="1001045"/>
            <a:ext cx="4158469" cy="44100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6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95"/>
          <p:cNvSpPr/>
          <p:nvPr/>
        </p:nvSpPr>
        <p:spPr>
          <a:xfrm>
            <a:off x="585222" y="411195"/>
            <a:ext cx="8318097" cy="58509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just"/>
            <a:r>
              <a:rPr lang="es-EC" sz="16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Asimismo, en las figuras 5 – 6, podemos observar las demás páginas que contiene nuestro sitio web para el primer objetivo de desarrollo sostenible.</a:t>
            </a:r>
            <a:endParaRPr lang="es-ES" sz="16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Shape 95"/>
          <p:cNvSpPr/>
          <p:nvPr/>
        </p:nvSpPr>
        <p:spPr>
          <a:xfrm>
            <a:off x="653461" y="5181128"/>
            <a:ext cx="4095960" cy="4459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/>
            <a:r>
              <a:rPr lang="es-EC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Figura 5: Interfaz </a:t>
            </a:r>
            <a:r>
              <a:rPr lang="es-EC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4, </a:t>
            </a:r>
            <a:r>
              <a:rPr lang="es-EC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se </a:t>
            </a:r>
            <a:r>
              <a:rPr lang="es-EC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visualiza los datos estadísticos de los matrimonios en Ecuador</a:t>
            </a:r>
            <a:endParaRPr lang="es-ES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Shape 95"/>
          <p:cNvSpPr/>
          <p:nvPr/>
        </p:nvSpPr>
        <p:spPr>
          <a:xfrm>
            <a:off x="4940491" y="5172109"/>
            <a:ext cx="4121622" cy="72372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ctr"/>
            <a:r>
              <a:rPr lang="es-EC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F</a:t>
            </a:r>
            <a:r>
              <a:rPr lang="es-EC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igura </a:t>
            </a:r>
            <a:r>
              <a:rPr lang="es-EC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6: Interfaz </a:t>
            </a:r>
            <a:r>
              <a:rPr lang="es-EC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4</a:t>
            </a:r>
            <a:r>
              <a:rPr lang="es-EC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s-EC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se visualiza los datos estadísticos de edades y nivel de educación que poseen los </a:t>
            </a:r>
            <a:r>
              <a:rPr lang="es-EC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matrimonios</a:t>
            </a:r>
            <a:endParaRPr lang="es-ES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74" name="Imag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9" t="9430" r="23714" b="5676"/>
          <a:stretch>
            <a:fillRect/>
          </a:stretch>
        </p:blipFill>
        <p:spPr bwMode="auto">
          <a:xfrm>
            <a:off x="585222" y="1185278"/>
            <a:ext cx="4232438" cy="37650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Imagen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490" y="1785389"/>
            <a:ext cx="4107241" cy="32026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53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872285" y="1484784"/>
            <a:ext cx="55273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C" sz="6000" b="1" dirty="0" smtClean="0">
                <a:solidFill>
                  <a:schemeClr val="accent1">
                    <a:lumMod val="50000"/>
                  </a:schemeClr>
                </a:solidFill>
                <a:latin typeface="Arial Narrow"/>
                <a:cs typeface="Arial Narrow"/>
              </a:rPr>
              <a:t>GRACIAS..!!</a:t>
            </a:r>
            <a:endParaRPr lang="es-EC" sz="6000" b="1" dirty="0">
              <a:solidFill>
                <a:schemeClr val="accent1">
                  <a:lumMod val="50000"/>
                </a:schemeClr>
              </a:solidFill>
              <a:latin typeface="Arial Narrow"/>
              <a:cs typeface="Arial Narrow"/>
            </a:endParaRPr>
          </a:p>
        </p:txBody>
      </p:sp>
      <p:pic>
        <p:nvPicPr>
          <p:cNvPr id="1026" name="Picture 2" descr="Resultado de imagen para una carita feliz 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461" y="2573162"/>
            <a:ext cx="3408739" cy="23179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284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218</Words>
  <Application>Microsoft Office PowerPoint</Application>
  <PresentationFormat>Presentación en pantalla (4:3)</PresentationFormat>
  <Paragraphs>17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Times New Roman</vt:lpstr>
      <vt:lpstr>Arial</vt:lpstr>
      <vt:lpstr>Arial Narrow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VEL-User</cp:lastModifiedBy>
  <cp:revision>27</cp:revision>
  <dcterms:modified xsi:type="dcterms:W3CDTF">2018-02-08T19:58:45Z</dcterms:modified>
</cp:coreProperties>
</file>