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630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26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3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33400" y="4530075"/>
            <a:ext cx="6004500" cy="17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/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GESTIÓN </a:t>
            </a:r>
            <a:r>
              <a:rPr lang="es-EC" sz="2000" b="1" dirty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PRODUCTIVA </a:t>
            </a:r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 1.2</a:t>
            </a:r>
            <a:endParaRPr lang="es-EC" sz="2000" b="1" dirty="0">
              <a:solidFill>
                <a:srgbClr val="17365D"/>
              </a:solidFill>
              <a:latin typeface="Arial Narrow"/>
              <a:ea typeface="Arial Narrow"/>
              <a:cs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600" b="1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lang="es-ES" sz="18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NTEGRANTE</a:t>
            </a: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lang="es-ES" sz="1800" b="1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457200" algn="just" rtl="0">
              <a:spcBef>
                <a:spcPts val="0"/>
              </a:spcBef>
              <a:buNone/>
            </a:pPr>
            <a:r>
              <a:rPr lang="es-ES" sz="1800" b="0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Alexis </a:t>
            </a:r>
            <a:r>
              <a:rPr lang="es-ES" sz="1800" b="0" i="0" u="none" strike="noStrike" cap="none" dirty="0" err="1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Valladarez</a:t>
            </a:r>
            <a:endParaRPr lang="es-ES" sz="1800" b="0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23400" y="148714"/>
            <a:ext cx="7902300" cy="69740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es-EC" sz="2000" b="1" dirty="0" smtClean="0">
                <a:solidFill>
                  <a:srgbClr val="244061"/>
                </a:solidFill>
                <a:latin typeface="Arial Narrow"/>
                <a:ea typeface="Arial Narrow"/>
                <a:cs typeface="Arial Narrow"/>
              </a:rPr>
              <a:t>SITIO WEB PARA EL PRIMER OBJETIVO DE DESARROLLO SOSTENIBLE FIN DE LA POBREZA </a:t>
            </a:r>
            <a:endParaRPr lang="es-ES" sz="2000" b="1" dirty="0">
              <a:solidFill>
                <a:srgbClr val="24406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23400" y="1107231"/>
            <a:ext cx="2738666" cy="45702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S" sz="16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presenta a continuación la propuesta planteada:</a:t>
            </a:r>
          </a:p>
          <a:p>
            <a:pPr lvl="0" algn="just"/>
            <a:endParaRPr lang="es-ES" sz="1600" b="0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Un sitio web que servirá exclusivamente solo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para el primer objetivo de desarrollo sostenible. El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cual, contendrá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información de todo lo que se esté haciendo a nivel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mundial, a nivel Latinoamérica y a nivel nacional con este objetivo. De esta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manera,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saber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cómo va progresando este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objetivo en la actualidad y con el fin de tener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fácil acceso a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dicha información como por ejemplo que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organizaciones están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contribuyendo en este primer objetivo.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3339"/>
          <a:stretch/>
        </p:blipFill>
        <p:spPr>
          <a:xfrm>
            <a:off x="4197043" y="873411"/>
            <a:ext cx="4100796" cy="4735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hape 95"/>
          <p:cNvSpPr/>
          <p:nvPr/>
        </p:nvSpPr>
        <p:spPr>
          <a:xfrm>
            <a:off x="4967785" y="5581045"/>
            <a:ext cx="2866034" cy="3420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Figura 1: Diseñó del sitio web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21" y="1038871"/>
            <a:ext cx="3918540" cy="430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hape 95"/>
          <p:cNvSpPr/>
          <p:nvPr/>
        </p:nvSpPr>
        <p:spPr>
          <a:xfrm>
            <a:off x="585222" y="411195"/>
            <a:ext cx="8318097" cy="5850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En las figuras 3 – 4, podemos observar las </a:t>
            </a:r>
            <a:r>
              <a:rPr lang="es-EC" sz="160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demás páginas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que contiene nuestro sitio web para el primer objetivo de desarrollo sostenible.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95"/>
          <p:cNvSpPr/>
          <p:nvPr/>
        </p:nvSpPr>
        <p:spPr>
          <a:xfrm>
            <a:off x="1201004" y="5533973"/>
            <a:ext cx="3029802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Figura 3: Interfaz 2 del sitio web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95"/>
          <p:cNvSpPr/>
          <p:nvPr/>
        </p:nvSpPr>
        <p:spPr>
          <a:xfrm>
            <a:off x="4954655" y="5499659"/>
            <a:ext cx="3916391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igura 4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: Interfaz 3 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del sitio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web; metas del objetivo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44270" y="1025223"/>
            <a:ext cx="4126776" cy="4277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78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5"/>
          <p:cNvSpPr/>
          <p:nvPr/>
        </p:nvSpPr>
        <p:spPr>
          <a:xfrm>
            <a:off x="585222" y="411195"/>
            <a:ext cx="8318097" cy="5850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Asimismo, en las figuras 5 – 6, podemos observar las demás páginas que contiene nuestro sitio web para el primer objetivo de desarrollo sostenible.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95"/>
          <p:cNvSpPr/>
          <p:nvPr/>
        </p:nvSpPr>
        <p:spPr>
          <a:xfrm>
            <a:off x="585222" y="5533973"/>
            <a:ext cx="3986778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Figura 5: Interfaz 4 situación en la que se encuentra el objetivo 1</a:t>
            </a:r>
            <a:endParaRPr lang="es-ES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95"/>
          <p:cNvSpPr/>
          <p:nvPr/>
        </p:nvSpPr>
        <p:spPr>
          <a:xfrm>
            <a:off x="5282201" y="5567898"/>
            <a:ext cx="3916391" cy="445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/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lang="es-EC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igura </a:t>
            </a:r>
            <a:r>
              <a:rPr lang="es-EC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6: Interfaz 5, se presenta los demás ODS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22" y="1025224"/>
            <a:ext cx="3986778" cy="4474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936473" y="1025224"/>
            <a:ext cx="3934573" cy="4474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63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72285" y="1484784"/>
            <a:ext cx="5527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6000" b="1" dirty="0" smtClean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rPr>
              <a:t>GRACIAS..!!</a:t>
            </a:r>
            <a:endParaRPr lang="es-EC" sz="6000" b="1" dirty="0">
              <a:solidFill>
                <a:schemeClr val="accent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pic>
        <p:nvPicPr>
          <p:cNvPr id="1026" name="Picture 2" descr="Resultado de imagen para una carita feliz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61" y="2573162"/>
            <a:ext cx="3408739" cy="2317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258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214</Words>
  <Application>Microsoft Office PowerPoint</Application>
  <PresentationFormat>Presentación en pantalla (4:3)</PresentationFormat>
  <Paragraphs>17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Times New Roman</vt:lpstr>
      <vt:lpstr>Arial</vt:lpstr>
      <vt:lpstr>Arial Narrow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VEL-User</cp:lastModifiedBy>
  <cp:revision>25</cp:revision>
  <dcterms:modified xsi:type="dcterms:W3CDTF">2018-02-08T20:00:02Z</dcterms:modified>
</cp:coreProperties>
</file>