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6F53-6198-4EA4-8592-6D2D1CC4B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B45FB-E0DD-445A-9070-40A1D773C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CDC0F-37E7-4451-9641-57705DEF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FB39-84F0-4DE0-902C-8AD414F68833}" type="datetimeFigureOut">
              <a:rPr lang="en-AU" smtClean="0"/>
              <a:t>19/11/2021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80895-6CBA-4CD4-BD0F-F18BDECB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233D-17A8-41B9-9A1B-A9A7F40C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B071-0991-4E38-93E6-F5A37D9F42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95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0A3B-B596-48D3-9768-1A0E4EAF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882A1-3F4B-4E9E-B5A9-1F7F645E4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B3326-9FD3-4A3F-9D74-EC47C7CD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FB39-84F0-4DE0-902C-8AD414F68833}" type="datetimeFigureOut">
              <a:rPr lang="en-AU" smtClean="0"/>
              <a:t>19/11/2021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3A0E8-CBA2-4EDB-B9EE-6AB0DBF2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61E2-C1B1-4FC2-A4AD-CF027E2C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B071-0991-4E38-93E6-F5A37D9F42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520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B4563D-D0B7-4FA8-B0BE-6715E7B4A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065EA-0B2D-4511-B006-31E964EA8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04FE4-CC79-46FC-A867-453B7BE0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FB39-84F0-4DE0-902C-8AD414F68833}" type="datetimeFigureOut">
              <a:rPr lang="en-AU" smtClean="0"/>
              <a:t>19/11/2021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80F8E-5493-4617-8BE4-85EB4901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A3D1D-E33A-4734-B8C1-EA218B2F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B071-0991-4E38-93E6-F5A37D9F42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D878-1E04-40B7-9579-BCC39980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7188-4A07-4B76-BDF5-DC887B336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7244F-D7ED-4DF8-B867-EEE56C20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FB39-84F0-4DE0-902C-8AD414F68833}" type="datetimeFigureOut">
              <a:rPr lang="en-AU" smtClean="0"/>
              <a:t>19/11/2021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5E5F-B563-4B2C-8DEE-F72B2242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7A5C3-9E43-4721-9E54-C0F96592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B071-0991-4E38-93E6-F5A37D9F42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48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F915-671D-44A4-A0EB-A7B3841D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8CB7F-B4E7-4A40-A901-78384541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0D275-416E-4614-B0AB-13F101AB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FB39-84F0-4DE0-902C-8AD414F68833}" type="datetimeFigureOut">
              <a:rPr lang="en-AU" smtClean="0"/>
              <a:t>19/11/2021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FFFB5-1B67-4572-A4EA-CDBCB5EB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38961-3F95-443C-BE22-495C242D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B071-0991-4E38-93E6-F5A37D9F42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50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77EA-5CC3-4049-B640-C4277D54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E345-2803-40F9-95BC-AE1915D9D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0FA77-FE26-4D90-9248-7587CD1B7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7A379-5A9F-45D0-8F6A-A339110B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FB39-84F0-4DE0-902C-8AD414F68833}" type="datetimeFigureOut">
              <a:rPr lang="en-AU" smtClean="0"/>
              <a:t>19/11/2021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0C567-8D36-49F2-9F2E-9F5BC45E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B123-A9A8-40E4-AC8A-EE5606A4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B071-0991-4E38-93E6-F5A37D9F42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775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E516-9861-4816-A182-DEDF42B5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119AA-184E-4044-B6A8-922667303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0AA52-E119-4FD6-982B-066956C23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28DBD-553E-4E60-B813-4C8E41EA1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EF04E-4505-4E4E-9DA2-6410EA998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1334C-7143-4196-B01F-441902E1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FB39-84F0-4DE0-902C-8AD414F68833}" type="datetimeFigureOut">
              <a:rPr lang="en-AU" smtClean="0"/>
              <a:t>19/11/2021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2C356-F9C1-47A2-B1C1-F325FEE9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D5B2A-389B-468A-80DD-2E3A21AE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B071-0991-4E38-93E6-F5A37D9F42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931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5E7A-E9AF-4E49-A0C7-0E1E1F70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F5C94-1A6B-45D2-BBE1-67781558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FB39-84F0-4DE0-902C-8AD414F68833}" type="datetimeFigureOut">
              <a:rPr lang="en-AU" smtClean="0"/>
              <a:t>19/11/2021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EFEDB-1236-4A03-8CF8-3AE1BB16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BD5AA-42AB-4C7A-88A4-54E463B1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B071-0991-4E38-93E6-F5A37D9F42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22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C3659-FD6D-4029-B246-9B7E7118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FB39-84F0-4DE0-902C-8AD414F68833}" type="datetimeFigureOut">
              <a:rPr lang="en-AU" smtClean="0"/>
              <a:t>19/11/2021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E48D1-997B-4CBE-B310-0BD1D69A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22719-3790-4530-9FA9-E1273411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B071-0991-4E38-93E6-F5A37D9F42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22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E9FA-E8F9-40A6-9F43-484D950F5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4C5F-C530-4452-8050-F50CC7009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E6452-3A0C-4EF6-B7FE-0EDB5EB4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AC8DA-4E94-4505-B0AD-9B7F0BCA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FB39-84F0-4DE0-902C-8AD414F68833}" type="datetimeFigureOut">
              <a:rPr lang="en-AU" smtClean="0"/>
              <a:t>19/11/2021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5A6D3-BFDB-4E42-AC3C-27E18E5C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E1EC9-1E5A-4CAF-A08A-7A6F4D04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B071-0991-4E38-93E6-F5A37D9F42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754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2348-19BD-401E-8A29-4A14829F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42718-D9B5-43A7-B72A-D97F3F30E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7A255-43CB-4E52-8308-2C0DBD9DA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ACF72-5362-4C3A-A281-571FFB1C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FB39-84F0-4DE0-902C-8AD414F68833}" type="datetimeFigureOut">
              <a:rPr lang="en-AU" smtClean="0"/>
              <a:t>19/11/2021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793B2-BD5D-4AD5-A0E8-47D76305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A5CB1-4706-4D4F-8153-B71284D9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B071-0991-4E38-93E6-F5A37D9F42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47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76502-FB77-49DE-88A0-6CFC6A87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A1980-CB34-4BBC-8AE4-E168F33A6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C377-C766-4061-B606-63CF94A39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AFB39-84F0-4DE0-902C-8AD414F68833}" type="datetimeFigureOut">
              <a:rPr lang="en-AU" smtClean="0"/>
              <a:t>19/11/2021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9A88B-6499-4490-9519-99861170F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EADF-0C71-4EB4-B4BD-D7C355472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BB071-0991-4E38-93E6-F5A37D9F42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686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D6F3CA-2809-4487-98CB-6DEBC94F2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46" y="332904"/>
            <a:ext cx="1554673" cy="2358296"/>
          </a:xfrm>
          <a:prstGeom prst="rect">
            <a:avLst/>
          </a:prstGeom>
        </p:spPr>
      </p:pic>
      <p:pic>
        <p:nvPicPr>
          <p:cNvPr id="39" name="Content Placeholder 38">
            <a:extLst>
              <a:ext uri="{FF2B5EF4-FFF2-40B4-BE49-F238E27FC236}">
                <a16:creationId xmlns:a16="http://schemas.microsoft.com/office/drawing/2014/main" id="{63D6CDD3-139E-43A7-B89C-B7A367B9B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2992" y="4256077"/>
            <a:ext cx="6994541" cy="260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DBAEC15-6D8F-4DF4-A796-BF51D70EF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198" y="1762329"/>
            <a:ext cx="692966" cy="69296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736F87-00F0-443E-A2B6-96E60C07B839}"/>
              </a:ext>
            </a:extLst>
          </p:cNvPr>
          <p:cNvSpPr/>
          <p:nvPr/>
        </p:nvSpPr>
        <p:spPr>
          <a:xfrm>
            <a:off x="2893022" y="2769699"/>
            <a:ext cx="1392573" cy="1040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Main</a:t>
            </a:r>
            <a:r>
              <a:rPr lang="zh-CN" altLang="en-US" dirty="0"/>
              <a:t> </a:t>
            </a:r>
            <a:r>
              <a:rPr lang="en-AU" altLang="zh-CN" dirty="0"/>
              <a:t>board</a:t>
            </a:r>
          </a:p>
          <a:p>
            <a:r>
              <a:rPr lang="en-AU" sz="1100" dirty="0"/>
              <a:t>(Raspberry pi PICO)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F6B6A8-681F-48B5-BB63-8752889830D7}"/>
              </a:ext>
            </a:extLst>
          </p:cNvPr>
          <p:cNvSpPr/>
          <p:nvPr/>
        </p:nvSpPr>
        <p:spPr>
          <a:xfrm>
            <a:off x="1548198" y="2903923"/>
            <a:ext cx="1191238" cy="906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IR RX</a:t>
            </a:r>
          </a:p>
          <a:p>
            <a:pPr algn="ctr"/>
            <a:r>
              <a:rPr lang="en-AU" sz="1200" dirty="0"/>
              <a:t>Local key</a:t>
            </a:r>
          </a:p>
          <a:p>
            <a:pPr algn="ctr"/>
            <a:r>
              <a:rPr lang="en-AU" sz="1200" dirty="0"/>
              <a:t>LED indicator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AAF6E8-7256-4A01-A3F8-96ECD36BEED6}"/>
              </a:ext>
            </a:extLst>
          </p:cNvPr>
          <p:cNvSpPr/>
          <p:nvPr/>
        </p:nvSpPr>
        <p:spPr>
          <a:xfrm>
            <a:off x="4464339" y="2881243"/>
            <a:ext cx="109895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Display</a:t>
            </a:r>
          </a:p>
          <a:p>
            <a:pPr algn="ctr"/>
            <a:r>
              <a:rPr lang="en-AU" sz="1400" dirty="0"/>
              <a:t>Local key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47F51D-40D3-43B5-9D26-B910038A3832}"/>
              </a:ext>
            </a:extLst>
          </p:cNvPr>
          <p:cNvSpPr/>
          <p:nvPr/>
        </p:nvSpPr>
        <p:spPr>
          <a:xfrm>
            <a:off x="345529" y="3872517"/>
            <a:ext cx="11138999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Base board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3BD8BA-D0E1-4DB8-8D10-7D98F107A3FF}"/>
              </a:ext>
            </a:extLst>
          </p:cNvPr>
          <p:cNvSpPr/>
          <p:nvPr/>
        </p:nvSpPr>
        <p:spPr>
          <a:xfrm>
            <a:off x="400480" y="2926424"/>
            <a:ext cx="950577" cy="883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Battery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9CB950-AB24-4842-BC85-D625F1E005F1}"/>
              </a:ext>
            </a:extLst>
          </p:cNvPr>
          <p:cNvSpPr/>
          <p:nvPr/>
        </p:nvSpPr>
        <p:spPr>
          <a:xfrm>
            <a:off x="5986500" y="2903923"/>
            <a:ext cx="1012015" cy="8835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Real time clock +EEPROM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C02B6B-5649-414B-8795-D08CD53E1485}"/>
              </a:ext>
            </a:extLst>
          </p:cNvPr>
          <p:cNvSpPr/>
          <p:nvPr/>
        </p:nvSpPr>
        <p:spPr>
          <a:xfrm>
            <a:off x="7121203" y="2902313"/>
            <a:ext cx="656440" cy="8722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IR TX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552C6E-8025-437D-913B-F5C29BEFBEB3}"/>
              </a:ext>
            </a:extLst>
          </p:cNvPr>
          <p:cNvSpPr/>
          <p:nvPr/>
        </p:nvSpPr>
        <p:spPr>
          <a:xfrm>
            <a:off x="9969063" y="2173903"/>
            <a:ext cx="1392572" cy="16496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Bigger display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30103BA-6D46-4C10-87C7-CDFB6664C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866045" y="851379"/>
            <a:ext cx="2271793" cy="1122710"/>
          </a:xfrm>
          <a:prstGeom prst="rect">
            <a:avLst/>
          </a:prstGeom>
        </p:spPr>
      </p:pic>
      <p:sp>
        <p:nvSpPr>
          <p:cNvPr id="21" name="AutoShape 6" descr="Photo of Raspberry Pi Pico Raspberry Pi Pico (without Headers)">
            <a:extLst>
              <a:ext uri="{FF2B5EF4-FFF2-40B4-BE49-F238E27FC236}">
                <a16:creationId xmlns:a16="http://schemas.microsoft.com/office/drawing/2014/main" id="{4BD0766C-B504-4BE9-A8F2-C891FA25EB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1419" y="31255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9B9877-075F-4026-A2BF-C70808C04D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1666" y="718409"/>
            <a:ext cx="2048920" cy="15872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2D2D5F2-2D29-4C57-9D9F-9B5AC16785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6235" y="2277972"/>
            <a:ext cx="966637" cy="5413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50B0274-C6A4-4712-811C-AD80806A48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6016" y="544201"/>
            <a:ext cx="1935702" cy="19357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8EF5F64-3B0D-4C8C-A619-6008150AF8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8638" y="2003282"/>
            <a:ext cx="872260" cy="872260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D1C56570-1F7C-4641-8BD1-1A3592CADD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6235" y="206485"/>
            <a:ext cx="2545936" cy="1882334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172D908-51F5-4CFD-8643-5E856B0EF4C4}"/>
              </a:ext>
            </a:extLst>
          </p:cNvPr>
          <p:cNvSpPr/>
          <p:nvPr/>
        </p:nvSpPr>
        <p:spPr>
          <a:xfrm>
            <a:off x="8490611" y="2875542"/>
            <a:ext cx="765483" cy="872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SD Card</a:t>
            </a:r>
          </a:p>
        </p:txBody>
      </p: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0DD007DE-8952-417D-9F59-83DEC5E8C1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62612" y="2180658"/>
            <a:ext cx="907246" cy="543574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A96ED9FB-8FE2-41BC-A3CD-A325AD8B3E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48804" y="1465649"/>
            <a:ext cx="410206" cy="34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9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Alex</dc:creator>
  <cp:lastModifiedBy>Lee Alex</cp:lastModifiedBy>
  <cp:revision>8</cp:revision>
  <dcterms:created xsi:type="dcterms:W3CDTF">2021-11-18T23:53:46Z</dcterms:created>
  <dcterms:modified xsi:type="dcterms:W3CDTF">2021-11-19T01:14:56Z</dcterms:modified>
</cp:coreProperties>
</file>