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Invaders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Свистун Александр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10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505274"/>
            <a:ext cx="5354595" cy="4352725"/>
          </a:xfrm>
        </p:spPr>
        <p:txBody>
          <a:bodyPr/>
          <a:lstStyle/>
          <a:p>
            <a:r>
              <a:rPr lang="ru-RU" sz="3200" dirty="0" smtClean="0"/>
              <a:t>Написать игру, похожую на знаменитую </a:t>
            </a:r>
            <a:r>
              <a:rPr lang="en-US" sz="3200" dirty="0" smtClean="0"/>
              <a:t>Space Invaders</a:t>
            </a:r>
          </a:p>
          <a:p>
            <a:r>
              <a:rPr lang="ru-RU" sz="3200" dirty="0" smtClean="0"/>
              <a:t>Суть игры в отражении атак</a:t>
            </a:r>
          </a:p>
          <a:p>
            <a:pPr marL="0" indent="0">
              <a:buNone/>
            </a:pPr>
            <a:r>
              <a:rPr lang="ru-RU" sz="3200" dirty="0" smtClean="0"/>
              <a:t>   бесчисленных волн      врагов</a:t>
            </a:r>
            <a:endParaRPr lang="en-US" sz="3200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95" y="1417095"/>
            <a:ext cx="6837405" cy="54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73986"/>
            <a:ext cx="8171935" cy="4584013"/>
          </a:xfrm>
        </p:spPr>
        <p:txBody>
          <a:bodyPr/>
          <a:lstStyle/>
          <a:p>
            <a:r>
              <a:rPr lang="ru-RU" dirty="0" smtClean="0"/>
              <a:t>Классы для:</a:t>
            </a:r>
          </a:p>
          <a:p>
            <a:r>
              <a:rPr lang="ru-RU" dirty="0" smtClean="0"/>
              <a:t> </a:t>
            </a:r>
            <a:r>
              <a:rPr lang="ru-RU" dirty="0"/>
              <a:t>Г</a:t>
            </a:r>
            <a:r>
              <a:rPr lang="ru-RU" dirty="0" smtClean="0"/>
              <a:t>лавного героя</a:t>
            </a:r>
            <a:r>
              <a:rPr lang="en-US" dirty="0" smtClean="0"/>
              <a:t>(Main)</a:t>
            </a:r>
            <a:r>
              <a:rPr lang="ru-RU" dirty="0" smtClean="0"/>
              <a:t>, </a:t>
            </a:r>
            <a:endParaRPr lang="ru-RU" dirty="0" smtClean="0"/>
          </a:p>
          <a:p>
            <a:r>
              <a:rPr lang="ru-RU" dirty="0" smtClean="0"/>
              <a:t>Патронов</a:t>
            </a:r>
            <a:r>
              <a:rPr lang="en-US" dirty="0" smtClean="0"/>
              <a:t>(Ammo)</a:t>
            </a:r>
            <a:r>
              <a:rPr lang="ru-RU" dirty="0" smtClean="0"/>
              <a:t>, </a:t>
            </a:r>
            <a:endParaRPr lang="ru-RU" dirty="0" smtClean="0"/>
          </a:p>
          <a:p>
            <a:r>
              <a:rPr lang="ru-RU" dirty="0" smtClean="0"/>
              <a:t>Врагов</a:t>
            </a:r>
            <a:r>
              <a:rPr lang="en-US" dirty="0" smtClean="0"/>
              <a:t>(Enemy)</a:t>
            </a:r>
            <a:r>
              <a:rPr lang="ru-RU" dirty="0" smtClean="0"/>
              <a:t>, </a:t>
            </a:r>
            <a:endParaRPr lang="ru-RU" dirty="0" smtClean="0"/>
          </a:p>
          <a:p>
            <a:r>
              <a:rPr lang="ru-RU" dirty="0"/>
              <a:t>И</a:t>
            </a:r>
            <a:r>
              <a:rPr lang="ru-RU" dirty="0" smtClean="0"/>
              <a:t>гровой статистики(</a:t>
            </a:r>
            <a:r>
              <a:rPr lang="en-US" dirty="0" err="1" smtClean="0"/>
              <a:t>Game_info</a:t>
            </a:r>
            <a:r>
              <a:rPr lang="ru-RU" dirty="0" smtClean="0"/>
              <a:t>),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одсчета очков</a:t>
            </a:r>
            <a:r>
              <a:rPr lang="en-US" smtClean="0"/>
              <a:t>(Scores)</a:t>
            </a:r>
            <a:endParaRPr lang="ru-RU" dirty="0" smtClean="0"/>
          </a:p>
          <a:p>
            <a:r>
              <a:rPr lang="ru-RU" dirty="0" smtClean="0"/>
              <a:t>Запись рекорда в текстовый файл</a:t>
            </a:r>
          </a:p>
          <a:p>
            <a:r>
              <a:rPr lang="ru-RU" dirty="0" smtClean="0"/>
              <a:t>Отображение жизней игрока в виде моделек себя(Своего корабля)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242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6099" y="808911"/>
            <a:ext cx="8761413" cy="706964"/>
          </a:xfrm>
        </p:spPr>
        <p:txBody>
          <a:bodyPr/>
          <a:lstStyle/>
          <a:p>
            <a:r>
              <a:rPr lang="ru-RU" dirty="0" smtClean="0"/>
              <a:t>Доработка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06938"/>
            <a:ext cx="12192000" cy="4551062"/>
          </a:xfrm>
        </p:spPr>
        <p:txBody>
          <a:bodyPr/>
          <a:lstStyle/>
          <a:p>
            <a:r>
              <a:rPr lang="ru-RU" sz="4000" dirty="0" smtClean="0"/>
              <a:t>Все больше приближать игру к оригиналу:</a:t>
            </a:r>
          </a:p>
          <a:p>
            <a:r>
              <a:rPr lang="ru-RU" sz="4000" dirty="0" smtClean="0"/>
              <a:t>Стрельба у врагов</a:t>
            </a:r>
          </a:p>
          <a:p>
            <a:r>
              <a:rPr lang="ru-RU" sz="4000" dirty="0" smtClean="0"/>
              <a:t>Бункеры</a:t>
            </a:r>
          </a:p>
          <a:p>
            <a:r>
              <a:rPr lang="ru-RU" sz="4000" dirty="0" smtClean="0"/>
              <a:t>Несколько видов врагов</a:t>
            </a:r>
          </a:p>
          <a:p>
            <a:r>
              <a:rPr lang="ru-RU" sz="4000" dirty="0" smtClean="0"/>
              <a:t>Доп. источники очков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4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83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 (конференц-зал)</vt:lpstr>
      <vt:lpstr>Space Invaders</vt:lpstr>
      <vt:lpstr>Введение</vt:lpstr>
      <vt:lpstr>Реализация</vt:lpstr>
      <vt:lpstr>Доработка: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Компьютер</dc:creator>
  <cp:lastModifiedBy>Компьютер</cp:lastModifiedBy>
  <cp:revision>3</cp:revision>
  <dcterms:created xsi:type="dcterms:W3CDTF">2022-01-13T15:56:14Z</dcterms:created>
  <dcterms:modified xsi:type="dcterms:W3CDTF">2022-01-16T08:22:08Z</dcterms:modified>
</cp:coreProperties>
</file>