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Телеграмм - 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Свистун </a:t>
            </a:r>
            <a:r>
              <a:rPr lang="ru-RU" dirty="0"/>
              <a:t>А</a:t>
            </a:r>
            <a:r>
              <a:rPr lang="ru-RU" dirty="0" smtClean="0"/>
              <a:t>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42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885" y="2016980"/>
            <a:ext cx="7364627" cy="4720252"/>
          </a:xfrm>
        </p:spPr>
        <p:txBody>
          <a:bodyPr/>
          <a:lstStyle/>
          <a:p>
            <a:r>
              <a:rPr lang="ru-RU" dirty="0" smtClean="0"/>
              <a:t>Создать бота помощника для игр</a:t>
            </a:r>
          </a:p>
          <a:p>
            <a:r>
              <a:rPr lang="ru-RU" dirty="0" smtClean="0"/>
              <a:t>Источник картинок для </a:t>
            </a:r>
            <a:r>
              <a:rPr lang="ru-RU" dirty="0" err="1" smtClean="0"/>
              <a:t>аватарок</a:t>
            </a:r>
            <a:r>
              <a:rPr lang="ru-RU" dirty="0" smtClean="0"/>
              <a:t> (для дальнейшего редактирования)</a:t>
            </a:r>
          </a:p>
          <a:p>
            <a:r>
              <a:rPr lang="ru-RU" dirty="0" smtClean="0"/>
              <a:t>Музыка для игры</a:t>
            </a:r>
          </a:p>
          <a:p>
            <a:r>
              <a:rPr lang="ru-RU" dirty="0" smtClean="0"/>
              <a:t>Сайты личного частого пользования</a:t>
            </a:r>
          </a:p>
        </p:txBody>
      </p:sp>
      <p:pic>
        <p:nvPicPr>
          <p:cNvPr id="2050" name="Picture 2" descr="Кто такие dead inside (гули) в Dota 2? | Restgame | Яндекс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25" y="2354428"/>
            <a:ext cx="2889541" cy="40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3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67" y="2277320"/>
            <a:ext cx="7982465" cy="4318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7838" y="1029730"/>
            <a:ext cx="350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Мой проект это телеграмм бот.</a:t>
            </a:r>
          </a:p>
          <a:p>
            <a:r>
              <a:rPr lang="ru-RU" dirty="0"/>
              <a:t>У него есть 4 кнопки:</a:t>
            </a:r>
          </a:p>
        </p:txBody>
      </p:sp>
    </p:spTree>
    <p:extLst>
      <p:ext uri="{BB962C8B-B14F-4D97-AF65-F5344CB8AC3E}">
        <p14:creationId xmlns:p14="http://schemas.microsoft.com/office/powerpoint/2010/main" val="34193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130" y="403655"/>
            <a:ext cx="10353761" cy="1326321"/>
          </a:xfrm>
        </p:spPr>
        <p:txBody>
          <a:bodyPr/>
          <a:lstStyle/>
          <a:p>
            <a:r>
              <a:rPr lang="ru-RU" dirty="0"/>
              <a:t>Кнопка SITE выдает ссылку на сайт </a:t>
            </a:r>
            <a:r>
              <a:rPr lang="ru-RU" dirty="0" err="1"/>
              <a:t>Anime.go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58" y="2034403"/>
            <a:ext cx="8905103" cy="48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6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DISCOUNTS выдает ссылку на сайт </a:t>
            </a:r>
            <a:r>
              <a:rPr lang="ru-RU" dirty="0" err="1"/>
              <a:t>Steam</a:t>
            </a:r>
            <a:r>
              <a:rPr lang="ru-RU" dirty="0"/>
              <a:t> с распродажей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89" y="1935921"/>
            <a:ext cx="8974172" cy="48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2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ANIME_PICTURES спрашивает название аниме и выдает картинки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69" y="1762211"/>
            <a:ext cx="9407611" cy="50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ROCK выдает музыку в жанре рок 3 уровней тяжести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21" y="2067697"/>
            <a:ext cx="8843637" cy="47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271849"/>
            <a:ext cx="10353761" cy="132632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6" y="1598170"/>
            <a:ext cx="10353762" cy="3695136"/>
          </a:xfrm>
        </p:spPr>
        <p:txBody>
          <a:bodyPr/>
          <a:lstStyle/>
          <a:p>
            <a:r>
              <a:rPr lang="en-US" dirty="0" err="1" smtClean="0"/>
              <a:t>Send_foto</a:t>
            </a:r>
            <a:r>
              <a:rPr lang="en-US" dirty="0" smtClean="0"/>
              <a:t> – </a:t>
            </a:r>
            <a:r>
              <a:rPr lang="ru-RU" dirty="0" smtClean="0"/>
              <a:t>загрузка картинок</a:t>
            </a:r>
          </a:p>
          <a:p>
            <a:r>
              <a:rPr lang="en-US" dirty="0" err="1" smtClean="0"/>
              <a:t>Send_audio</a:t>
            </a:r>
            <a:r>
              <a:rPr lang="en-US" dirty="0" smtClean="0"/>
              <a:t> – </a:t>
            </a:r>
            <a:r>
              <a:rPr lang="ru-RU" dirty="0" smtClean="0"/>
              <a:t>загрузка музыки</a:t>
            </a:r>
          </a:p>
          <a:p>
            <a:r>
              <a:rPr lang="en-US" dirty="0" err="1" smtClean="0"/>
              <a:t>cursor.execute</a:t>
            </a:r>
            <a:r>
              <a:rPr lang="ru-RU" dirty="0" smtClean="0"/>
              <a:t> для работой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733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639330"/>
            <a:ext cx="10353762" cy="4151870"/>
          </a:xfrm>
        </p:spPr>
        <p:txBody>
          <a:bodyPr/>
          <a:lstStyle/>
          <a:p>
            <a:r>
              <a:rPr lang="ru-RU" dirty="0" smtClean="0"/>
              <a:t>Так как сам бот не отличается сложностью и имеет вид близкий к библиотеке, основным развитием является расширение и наполнение картинками и музыкой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758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16</TotalTime>
  <Words>112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Телеграмм - бот</vt:lpstr>
      <vt:lpstr>Цель</vt:lpstr>
      <vt:lpstr>Презентация PowerPoint</vt:lpstr>
      <vt:lpstr>Кнопка SITE выдает ссылку на сайт Anime.go</vt:lpstr>
      <vt:lpstr>Кнопка DISCOUNTS выдает ссылку на сайт Steam с распродажей</vt:lpstr>
      <vt:lpstr>Кнопка ANIME_PICTURES спрашивает название аниме и выдает картинки</vt:lpstr>
      <vt:lpstr>Кнопка ROCK выдает музыку в жанре рок 3 уровней тяжести</vt:lpstr>
      <vt:lpstr>Реализация</vt:lpstr>
      <vt:lpstr>Продвижение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Компьютер</dc:creator>
  <cp:lastModifiedBy>Компьютер</cp:lastModifiedBy>
  <cp:revision>4</cp:revision>
  <dcterms:created xsi:type="dcterms:W3CDTF">2022-04-11T15:05:07Z</dcterms:created>
  <dcterms:modified xsi:type="dcterms:W3CDTF">2022-04-11T15:33:36Z</dcterms:modified>
</cp:coreProperties>
</file>