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05b92d429fc4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14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073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55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544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43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65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067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82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945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54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7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67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99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0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48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7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6B2910-4513-491A-A35D-6B0DFAF2F3A2}" type="datetimeFigureOut">
              <a:rPr lang="en-BE" smtClean="0"/>
              <a:t>18/01/2021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D82FAC-EAD2-4815-B332-B02D8C8497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57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01E1-1154-4CCB-97C2-0E36EC9B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903" y="1239624"/>
            <a:ext cx="9636835" cy="2174133"/>
          </a:xfrm>
        </p:spPr>
        <p:txBody>
          <a:bodyPr/>
          <a:lstStyle/>
          <a:p>
            <a:pPr algn="ctr"/>
            <a:r>
              <a:rPr lang="fr-BE" dirty="0"/>
              <a:t>LOGIC BUILDING IN PRGRAMMING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5B45C-3795-49CA-B4FB-36214A16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9775" y="3566942"/>
            <a:ext cx="6400800" cy="1947333"/>
          </a:xfrm>
        </p:spPr>
        <p:txBody>
          <a:bodyPr/>
          <a:lstStyle/>
          <a:p>
            <a:pPr algn="ctr"/>
            <a:r>
              <a:rPr lang="fr-BE" dirty="0"/>
              <a:t>Ways to enchance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236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9406-2DED-452E-948E-7252B8D2D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67715"/>
          </a:xfrm>
        </p:spPr>
        <p:txBody>
          <a:bodyPr/>
          <a:lstStyle/>
          <a:p>
            <a:r>
              <a:rPr lang="fr-BE" dirty="0" err="1"/>
              <a:t>revision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F292B-374C-4092-8311-8B9247E07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982107"/>
            <a:ext cx="8001000" cy="445164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BE" dirty="0" err="1"/>
              <a:t>Divide</a:t>
            </a:r>
            <a:r>
              <a:rPr lang="fr-BE" dirty="0"/>
              <a:t> and </a:t>
            </a:r>
            <a:r>
              <a:rPr lang="fr-BE" dirty="0" err="1"/>
              <a:t>Conquer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paper</a:t>
            </a:r>
            <a:r>
              <a:rPr lang="fr-BE" dirty="0"/>
              <a:t> and white-</a:t>
            </a:r>
            <a:r>
              <a:rPr lang="fr-BE" dirty="0" err="1"/>
              <a:t>board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/>
              <a:t>Pair </a:t>
            </a:r>
            <a:r>
              <a:rPr lang="fr-BE" dirty="0" err="1"/>
              <a:t>programming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 err="1"/>
              <a:t>Learn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other’s</a:t>
            </a:r>
            <a:r>
              <a:rPr lang="fr-BE" dirty="0"/>
              <a:t> code</a:t>
            </a:r>
          </a:p>
          <a:p>
            <a:pPr marL="342900" indent="-342900">
              <a:buFontTx/>
              <a:buChar char="-"/>
            </a:pPr>
            <a:r>
              <a:rPr lang="fr-BE" dirty="0"/>
              <a:t>Use Comment</a:t>
            </a:r>
          </a:p>
          <a:p>
            <a:pPr marL="342900" indent="-342900">
              <a:buFontTx/>
              <a:buChar char="-"/>
            </a:pPr>
            <a:r>
              <a:rPr lang="fr-BE" dirty="0"/>
              <a:t>Code </a:t>
            </a:r>
            <a:r>
              <a:rPr lang="fr-BE" dirty="0" err="1"/>
              <a:t>Reviews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 err="1"/>
              <a:t>Competitive</a:t>
            </a:r>
            <a:r>
              <a:rPr lang="fr-BE" dirty="0"/>
              <a:t> </a:t>
            </a:r>
            <a:r>
              <a:rPr lang="fr-BE" dirty="0" err="1"/>
              <a:t>Programming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two</a:t>
            </a:r>
            <a:r>
              <a:rPr lang="fr-BE" dirty="0"/>
              <a:t> P </a:t>
            </a:r>
            <a:r>
              <a:rPr lang="fr-BE" dirty="0" err="1"/>
              <a:t>rule</a:t>
            </a:r>
            <a:endParaRPr lang="fr-BE" dirty="0"/>
          </a:p>
          <a:p>
            <a:pPr marL="342900" indent="-342900">
              <a:buFontTx/>
              <a:buChar char="-"/>
            </a:pPr>
            <a:endParaRPr lang="fr-BE" dirty="0"/>
          </a:p>
          <a:p>
            <a:pPr marL="342900" indent="-342900">
              <a:buFontTx/>
              <a:buChar char="-"/>
            </a:pPr>
            <a:endParaRPr lang="fr-BE" dirty="0"/>
          </a:p>
          <a:p>
            <a:pPr marL="342900" indent="-342900">
              <a:buFontTx/>
              <a:buChar char="-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92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6F9F-EEEC-4759-A297-2CEA96C8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25580"/>
            <a:ext cx="8534400" cy="1507067"/>
          </a:xfrm>
        </p:spPr>
        <p:txBody>
          <a:bodyPr/>
          <a:lstStyle/>
          <a:p>
            <a:r>
              <a:rPr lang="fr-BE" dirty="0" err="1"/>
              <a:t>Feel</a:t>
            </a:r>
            <a:r>
              <a:rPr lang="fr-BE" dirty="0"/>
              <a:t> Free to </a:t>
            </a:r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tip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825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36F7376-1CF3-455B-A924-B6E679F4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43125"/>
            <a:ext cx="2857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F17-AEF6-489F-B08D-7F2C52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BE" dirty="0" err="1"/>
              <a:t>Divide</a:t>
            </a:r>
            <a:r>
              <a:rPr lang="fr-BE" dirty="0"/>
              <a:t> and Conquer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05F255-CFF8-4545-B61A-B93AF4AB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9" y="1387697"/>
            <a:ext cx="5696549" cy="243527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2054-C4F7-4DF1-9C4B-D1B658E6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GB"/>
              <a:t>Divide big problem into smaller problems.</a:t>
            </a:r>
          </a:p>
          <a:p>
            <a:r>
              <a:rPr lang="en-GB"/>
              <a:t>Find the solution of the smallest problem.</a:t>
            </a:r>
          </a:p>
          <a:p>
            <a:r>
              <a:rPr lang="en-GB"/>
              <a:t>Merge solutions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885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5E7948-170A-4DE1-8A31-A6D6A53D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EE5BE-42E9-45AC-8CD0-E36794C8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fr-BE" dirty="0"/>
              <a:t>Writing on Paper and white board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BF71C-19DB-4D2F-8FC4-391CA90B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BE" dirty="0"/>
              <a:t>Visualise problem.</a:t>
            </a:r>
          </a:p>
          <a:p>
            <a:pPr marL="342900" indent="-342900">
              <a:buFontTx/>
              <a:buChar char="-"/>
            </a:pPr>
            <a:r>
              <a:rPr lang="fr-BE" dirty="0"/>
              <a:t>Brain storming.</a:t>
            </a:r>
          </a:p>
          <a:p>
            <a:pPr marL="342900" indent="-342900">
              <a:buFontTx/>
              <a:buChar char="-"/>
            </a:pPr>
            <a:r>
              <a:rPr lang="fr-BE" dirty="0"/>
              <a:t>Think effeciently.</a:t>
            </a:r>
          </a:p>
          <a:p>
            <a:pPr marL="342900" indent="-342900">
              <a:buFontTx/>
              <a:buChar char="-"/>
            </a:pPr>
            <a:endParaRPr lang="fr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DF125B-E36E-4F17-A14B-F7BFBB329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8" r="19597" b="-1"/>
          <a:stretch/>
        </p:blipFill>
        <p:spPr>
          <a:xfrm>
            <a:off x="20" y="0"/>
            <a:ext cx="4639713" cy="400779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460F1A6-F468-4761-962C-0966F605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5" r="-2" b="5254"/>
          <a:stretch/>
        </p:blipFill>
        <p:spPr>
          <a:xfrm>
            <a:off x="-3174" y="4233672"/>
            <a:ext cx="4642907" cy="26243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738C589-FA4B-4404-B651-8DF1FAE18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D6875F-B1C2-4AA5-B970-A46118573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D22A28-134D-4796-AAF2-FD165D2B0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33331D-8CE6-4EAE-875B-589C3F77D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26887D-A9AE-4565-AB95-37742E5DC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9106BC-EC15-4608-AEAF-F2B1433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26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77B67CB8-1DE1-48B5-AF86-FD912AC88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EF2D6-054D-45BF-BF09-C3B4107A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fr-BE"/>
              <a:t>PAIR PROGRAMMING 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AC78-D6DF-425B-8198-34857D31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BE" dirty="0" err="1">
                <a:solidFill>
                  <a:schemeClr val="tx1"/>
                </a:solidFill>
              </a:rPr>
              <a:t>Two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brains</a:t>
            </a:r>
            <a:r>
              <a:rPr lang="fr-BE" dirty="0">
                <a:solidFill>
                  <a:schemeClr val="tx1"/>
                </a:solidFill>
              </a:rPr>
              <a:t> focus on the </a:t>
            </a:r>
            <a:r>
              <a:rPr lang="fr-BE" dirty="0" err="1">
                <a:solidFill>
                  <a:schemeClr val="tx1"/>
                </a:solidFill>
              </a:rPr>
              <a:t>same</a:t>
            </a:r>
            <a:r>
              <a:rPr lang="fr-BE" dirty="0">
                <a:solidFill>
                  <a:schemeClr val="tx1"/>
                </a:solidFill>
              </a:rPr>
              <a:t> problem.</a:t>
            </a:r>
          </a:p>
          <a:p>
            <a:pPr marL="342900" indent="-342900">
              <a:buFontTx/>
              <a:buChar char="-"/>
            </a:pPr>
            <a:r>
              <a:rPr lang="fr-BE" dirty="0" err="1">
                <a:solidFill>
                  <a:schemeClr val="tx1"/>
                </a:solidFill>
              </a:rPr>
              <a:t>Critic</a:t>
            </a:r>
            <a:r>
              <a:rPr lang="fr-BE" dirty="0">
                <a:solidFill>
                  <a:schemeClr val="tx1"/>
                </a:solidFill>
              </a:rPr>
              <a:t> on </a:t>
            </a:r>
            <a:r>
              <a:rPr lang="fr-BE" dirty="0" err="1">
                <a:solidFill>
                  <a:schemeClr val="tx1"/>
                </a:solidFill>
              </a:rPr>
              <a:t>eachother’s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ideas</a:t>
            </a:r>
            <a:r>
              <a:rPr lang="fr-BE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fr-BE" dirty="0" err="1">
                <a:solidFill>
                  <a:schemeClr val="tx1"/>
                </a:solidFill>
              </a:rPr>
              <a:t>Refine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logic</a:t>
            </a:r>
            <a:r>
              <a:rPr lang="fr-BE" dirty="0">
                <a:solidFill>
                  <a:schemeClr val="tx1"/>
                </a:solidFill>
              </a:rPr>
              <a:t>.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3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D19-C345-4C5A-A106-CEC57CAE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03316"/>
          </a:xfrm>
        </p:spPr>
        <p:txBody>
          <a:bodyPr/>
          <a:lstStyle/>
          <a:p>
            <a:r>
              <a:rPr lang="en-GB" dirty="0"/>
              <a:t>LEARN FROM OTHER’S CODE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EE21B-A0AE-44E3-A379-0CBBE474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68" y="3017014"/>
            <a:ext cx="6400800" cy="194733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Opensource, GitHub, etc.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Codes are written by one the best programmers.</a:t>
            </a:r>
          </a:p>
          <a:p>
            <a:pPr marL="342900" indent="-342900">
              <a:buFontTx/>
              <a:buChar char="-"/>
            </a:pPr>
            <a:r>
              <a:rPr lang="en-GB" dirty="0"/>
              <a:t>Learn from them.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185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54FC8-2170-423A-AE74-27124993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8"/>
            <a:ext cx="3971902" cy="238551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Comment your code</a:t>
            </a:r>
            <a:endParaRPr lang="en-B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F9E7A-4667-4BDE-9593-F9F47D17C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201314"/>
            <a:ext cx="3654100" cy="184681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GB" sz="1600" dirty="0">
                <a:solidFill>
                  <a:srgbClr val="0F496F"/>
                </a:solidFill>
              </a:rPr>
              <a:t>A good practice.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GB" sz="1600" dirty="0">
                <a:solidFill>
                  <a:srgbClr val="0F496F"/>
                </a:solidFill>
              </a:rPr>
              <a:t>What your code is supposed to accomplish.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GB" sz="1600" dirty="0">
                <a:solidFill>
                  <a:srgbClr val="0F496F"/>
                </a:solidFill>
              </a:rPr>
              <a:t>Good for other programmers.</a:t>
            </a:r>
            <a:endParaRPr lang="en-BE" sz="1600" dirty="0">
              <a:solidFill>
                <a:srgbClr val="0F496F"/>
              </a:solidFill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4CFED4-B2CE-42E9-B979-E8F82B1F8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7" y="1097060"/>
            <a:ext cx="4499302" cy="40268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10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A3A76A-4B4C-456C-9E11-7C85352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E8644-F0C3-4DFB-9D70-8CAFB0DE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753" y="628618"/>
            <a:ext cx="6559859" cy="2106116"/>
          </a:xfrm>
        </p:spPr>
        <p:txBody>
          <a:bodyPr>
            <a:normAutofit/>
          </a:bodyPr>
          <a:lstStyle/>
          <a:p>
            <a:r>
              <a:rPr lang="en-GB" dirty="0"/>
              <a:t>Code reviews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5D68-465B-4895-8DB6-6C449AD0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624" y="2900280"/>
            <a:ext cx="5414401" cy="15647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Review the codes of others.</a:t>
            </a:r>
          </a:p>
          <a:p>
            <a:pPr marL="342900" indent="-342900">
              <a:buFontTx/>
              <a:buChar char="-"/>
            </a:pPr>
            <a:r>
              <a:rPr lang="en-GB" dirty="0"/>
              <a:t>Ask others to review your codes.</a:t>
            </a:r>
          </a:p>
          <a:p>
            <a:pPr marL="342900" indent="-342900">
              <a:buFontTx/>
              <a:buChar char="-"/>
            </a:pPr>
            <a:r>
              <a:rPr lang="en-GB" dirty="0"/>
              <a:t>Either way you learn.</a:t>
            </a:r>
            <a:endParaRPr lang="en-BE" dirty="0"/>
          </a:p>
        </p:txBody>
      </p:sp>
      <p:pic>
        <p:nvPicPr>
          <p:cNvPr id="5" name="Picture 4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F9C6D0AF-7F00-46B1-AF1E-3497EB58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072"/>
          <a:stretch/>
        </p:blipFill>
        <p:spPr>
          <a:xfrm>
            <a:off x="633999" y="620721"/>
            <a:ext cx="4001315" cy="5277159"/>
          </a:xfrm>
          <a:custGeom>
            <a:avLst/>
            <a:gdLst/>
            <a:ahLst/>
            <a:cxnLst/>
            <a:rect l="l" t="t" r="r" b="b"/>
            <a:pathLst>
              <a:path w="3280141" h="4571999">
                <a:moveTo>
                  <a:pt x="344814" y="0"/>
                </a:moveTo>
                <a:lnTo>
                  <a:pt x="3280141" y="0"/>
                </a:lnTo>
                <a:lnTo>
                  <a:pt x="3280141" y="4172808"/>
                </a:lnTo>
                <a:lnTo>
                  <a:pt x="2880950" y="4571999"/>
                </a:lnTo>
                <a:lnTo>
                  <a:pt x="0" y="4571999"/>
                </a:lnTo>
                <a:lnTo>
                  <a:pt x="0" y="344814"/>
                </a:lnTo>
                <a:close/>
              </a:path>
            </a:pathLst>
          </a:cu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D4CBF5D-710D-4A8C-B442-E5D98674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9ADFAC-F7DF-40A7-8F80-B7A92671E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3F67D8-5F47-449F-990F-A3EAD3DDB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5A41C4-4EA6-4CBD-A7CE-467A86B98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5FA7EA-F587-4CA2-8409-5BC791A4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A58F87-0089-45DB-BDA9-0CF6C0ABD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0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1217-BDF2-426A-BB67-5C1B39E0A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Competitive</a:t>
            </a:r>
            <a:r>
              <a:rPr lang="fr-BE" dirty="0"/>
              <a:t> </a:t>
            </a:r>
            <a:r>
              <a:rPr lang="fr-BE" dirty="0" err="1"/>
              <a:t>programming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E7072-6250-400D-B37E-F7EC48CFA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BE" dirty="0" err="1"/>
              <a:t>leetcode</a:t>
            </a:r>
            <a:r>
              <a:rPr lang="fr-BE" dirty="0"/>
              <a:t>, </a:t>
            </a:r>
            <a:r>
              <a:rPr lang="fr-BE" dirty="0" err="1"/>
              <a:t>geeksforgeeks</a:t>
            </a:r>
            <a:r>
              <a:rPr lang="fr-BE" dirty="0"/>
              <a:t>, </a:t>
            </a:r>
            <a:r>
              <a:rPr lang="fr-BE" dirty="0" err="1"/>
              <a:t>etc</a:t>
            </a:r>
            <a:r>
              <a:rPr lang="fr-BE" dirty="0"/>
              <a:t>,</a:t>
            </a:r>
          </a:p>
          <a:p>
            <a:pPr marL="342900" indent="-342900">
              <a:buFontTx/>
              <a:buChar char="-"/>
            </a:pPr>
            <a:r>
              <a:rPr lang="fr-BE" dirty="0" err="1"/>
              <a:t>Adding</a:t>
            </a:r>
            <a:r>
              <a:rPr lang="fr-BE" dirty="0"/>
              <a:t> </a:t>
            </a:r>
            <a:r>
              <a:rPr lang="fr-BE" dirty="0" err="1"/>
              <a:t>weapons</a:t>
            </a:r>
            <a:r>
              <a:rPr lang="fr-BE" dirty="0"/>
              <a:t> to </a:t>
            </a:r>
            <a:r>
              <a:rPr lang="fr-BE" dirty="0" err="1"/>
              <a:t>your</a:t>
            </a:r>
            <a:r>
              <a:rPr lang="fr-BE" dirty="0"/>
              <a:t> arsenal,</a:t>
            </a:r>
          </a:p>
        </p:txBody>
      </p:sp>
    </p:spTree>
    <p:extLst>
      <p:ext uri="{BB962C8B-B14F-4D97-AF65-F5344CB8AC3E}">
        <p14:creationId xmlns:p14="http://schemas.microsoft.com/office/powerpoint/2010/main" val="399378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CFD3-523C-4A6E-88DB-A99F351E5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/>
              <a:t>P Rule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0F167-6DBD-4E0D-8AFF-3838752F5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1- Patience</a:t>
            </a:r>
          </a:p>
          <a:p>
            <a:r>
              <a:rPr lang="fr-BE" dirty="0"/>
              <a:t>2- Practice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67687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LOGIC BUILDING IN PRGRAMMING</vt:lpstr>
      <vt:lpstr>Divide and Conquer</vt:lpstr>
      <vt:lpstr>Writing on Paper and white board</vt:lpstr>
      <vt:lpstr>PAIR PROGRAMMING </vt:lpstr>
      <vt:lpstr>LEARN FROM OTHER’S CODE</vt:lpstr>
      <vt:lpstr>Comment your code</vt:lpstr>
      <vt:lpstr>Code reviews</vt:lpstr>
      <vt:lpstr>Competitive programming</vt:lpstr>
      <vt:lpstr>The Two P Rule</vt:lpstr>
      <vt:lpstr>revision</vt:lpstr>
      <vt:lpstr>Feel Free to add any other tip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BUILDING IN PRGRAMMING</dc:title>
  <dc:creator> </dc:creator>
  <cp:lastModifiedBy> </cp:lastModifiedBy>
  <cp:revision>7</cp:revision>
  <dcterms:created xsi:type="dcterms:W3CDTF">2021-01-17T17:20:28Z</dcterms:created>
  <dcterms:modified xsi:type="dcterms:W3CDTF">2021-01-18T19:04:45Z</dcterms:modified>
</cp:coreProperties>
</file>