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GB" sz="36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GB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  <a:endParaRPr b="1" lang="en-GB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2c3e50"/>
                </a:solidFill>
                <a:latin typeface="Noto Sans Regular"/>
              </a:rPr>
              <a:t>Second Outline Level</a:t>
            </a:r>
            <a:endParaRPr b="0" lang="en-GB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2c3e50"/>
                </a:solidFill>
                <a:latin typeface="Noto Sans Regular"/>
              </a:rPr>
              <a:t>Third Outline Level</a:t>
            </a:r>
            <a:endParaRPr b="0" lang="en-GB" sz="2400" spc="-1" strike="noStrike">
              <a:solidFill>
                <a:srgbClr val="2c3e50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2c3e50"/>
                </a:solidFill>
                <a:latin typeface="Noto Sans Regular"/>
              </a:rPr>
              <a:t>Fourth Outline Level</a:t>
            </a:r>
            <a:endParaRPr b="0" lang="en-GB" sz="2000" spc="-1" strike="noStrike">
              <a:solidFill>
                <a:srgbClr val="2c3e50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latin typeface="Noto Sans Regular"/>
              </a:rPr>
              <a:t>Fifth Outline Level</a:t>
            </a:r>
            <a:endParaRPr b="0" lang="en-GB" sz="2000" spc="-1" strike="noStrike">
              <a:solidFill>
                <a:srgbClr val="2c3e50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latin typeface="Noto Sans Regular"/>
              </a:rPr>
              <a:t>Sixth Outline Level</a:t>
            </a:r>
            <a:endParaRPr b="0" lang="en-GB" sz="2000" spc="-1" strike="noStrike">
              <a:solidFill>
                <a:srgbClr val="2c3e50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2c3e50"/>
                </a:solidFill>
                <a:latin typeface="Noto Sans Regular"/>
              </a:rPr>
              <a:t>Seventh Outline Level</a:t>
            </a:r>
            <a:endParaRPr b="0" lang="en-GB" sz="20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GB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5CDF9FF9-4F5C-4A2D-B884-2954BD003C84}" type="slidenum">
              <a:rPr b="1" lang="en-GB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GB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876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GB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908278BC-C4C5-458F-8AAD-35BF7BAD9560}" type="slidenum">
              <a:rPr b="1" lang="en-GB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GB" sz="3600" spc="-1" strike="noStrike">
                <a:solidFill>
                  <a:srgbClr val="2c3e50"/>
                </a:solidFill>
                <a:latin typeface="Noto Sans Black"/>
              </a:rPr>
              <a:t>Click to edit the title text format</a:t>
            </a:r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876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GB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GB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3F655EC7-0780-4D55-9414-A2000552D4EF}" type="slidenum">
              <a:rPr b="1" lang="en-GB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535200" y="3660480"/>
            <a:ext cx="3009240" cy="119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GB" sz="5400" spc="-1" strike="noStrike">
                <a:solidFill>
                  <a:srgbClr val="ffffff"/>
                </a:solidFill>
                <a:latin typeface="Noto Sans Black"/>
              </a:rPr>
              <a:t>Cookies</a:t>
            </a:r>
            <a:endParaRPr b="1" lang="en-GB" sz="5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GB" sz="2200" spc="-1" strike="noStrike">
                <a:solidFill>
                  <a:srgbClr val="ffffff"/>
                </a:solidFill>
                <a:latin typeface="Noto Sans Regular"/>
              </a:rPr>
              <a:t>A bite sized introduction</a:t>
            </a:r>
            <a:endParaRPr b="0" lang="en-GB" sz="2200" spc="-1" strike="noStrike">
              <a:solidFill>
                <a:srgbClr val="ffffff"/>
              </a:solidFill>
              <a:latin typeface="Noto Sans Regular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713320" y="996840"/>
            <a:ext cx="4514400" cy="299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GB" sz="3600" spc="-1" strike="noStrike">
                <a:solidFill>
                  <a:srgbClr val="2c3e50"/>
                </a:solidFill>
                <a:latin typeface="Noto Sans Black"/>
              </a:rPr>
              <a:t>Q&amp;A</a:t>
            </a:r>
            <a:endParaRPr b="1" lang="en-GB" sz="3600" spc="-1" strike="noStrike">
              <a:solidFill>
                <a:srgbClr val="2c3e50"/>
              </a:solidFill>
              <a:latin typeface="Noto Sans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1" lang="en-GB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What are cookies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How are they used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Cookies and privacy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Improving privacy online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Noto Sans Black"/>
              </a:rPr>
              <a:t>Origin of cookies</a:t>
            </a:r>
            <a:endParaRPr b="1" lang="en-GB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Lou Montulli 1994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Netscape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Internet Explorer 1995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Public awareness 1996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544000" y="2334960"/>
            <a:ext cx="3890880" cy="486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974600" y="3168000"/>
            <a:ext cx="5657400" cy="3180960"/>
          </a:xfrm>
          <a:prstGeom prst="rect">
            <a:avLst/>
          </a:prstGeom>
          <a:ln>
            <a:noFill/>
          </a:ln>
        </p:spPr>
      </p:pic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Noto Sans Black"/>
              </a:rPr>
              <a:t>What are cookies?</a:t>
            </a:r>
            <a:endParaRPr b="1" lang="en-GB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2016000" y="2844000"/>
            <a:ext cx="2232000" cy="16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Name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6048000" y="3708000"/>
            <a:ext cx="3816000" cy="16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Value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1008000" y="5400000"/>
            <a:ext cx="3816000" cy="16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Attributes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Noto Sans Black"/>
              </a:rPr>
              <a:t>What are cookies?</a:t>
            </a:r>
            <a:endParaRPr b="1" lang="en-GB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GB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719000" y="2158560"/>
            <a:ext cx="6733800" cy="385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Noto Sans Black"/>
              </a:rPr>
              <a:t>How are they used?</a:t>
            </a:r>
            <a:endParaRPr b="1" lang="en-GB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Session management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Preferences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Tracking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Noto Sans Black"/>
              </a:rPr>
              <a:t>How are they used?</a:t>
            </a:r>
            <a:endParaRPr b="1" lang="en-GB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First party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- domain created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- enhance site experience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Third party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- non domain created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- advertising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Noto Sans Black"/>
              </a:rPr>
              <a:t>Cookies and privacy</a:t>
            </a:r>
            <a:endParaRPr b="1" lang="en-GB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GDPR &amp; CCPA legislation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Browser tools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2c3e50"/>
                </a:solidFill>
                <a:latin typeface="Noto Sans SemiBold"/>
              </a:rPr>
              <a:t>Google commitment (2022)</a:t>
            </a:r>
            <a:endParaRPr b="1" lang="en-GB" sz="26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Noto Sans Black"/>
              </a:rPr>
              <a:t>Improving privacy online</a:t>
            </a:r>
            <a:endParaRPr b="1" lang="en-GB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2c3e50"/>
                </a:solidFill>
                <a:latin typeface="Noto Sans SemiBold"/>
              </a:rPr>
              <a:t>Don’t simply accept</a:t>
            </a:r>
            <a:endParaRPr b="1" lang="en-GB" sz="28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2c3e50"/>
                </a:solidFill>
                <a:latin typeface="Noto Sans SemiBold"/>
              </a:rPr>
              <a:t>Privacy settings</a:t>
            </a:r>
            <a:endParaRPr b="1" lang="en-GB" sz="28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2c3e50"/>
                </a:solidFill>
                <a:latin typeface="Noto Sans SemiBold"/>
              </a:rPr>
              <a:t>Browser extentions</a:t>
            </a:r>
            <a:endParaRPr b="1" lang="en-GB" sz="28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>
                <a:solidFill>
                  <a:srgbClr val="2c3e50"/>
                </a:solidFill>
                <a:latin typeface="Noto Sans SemiBold"/>
              </a:rPr>
              <a:t>...</a:t>
            </a:r>
            <a:endParaRPr b="1" lang="en-GB" sz="28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7200000" y="2952000"/>
            <a:ext cx="1728000" cy="172800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4824000" y="3925080"/>
            <a:ext cx="1834920" cy="18349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7074360" y="5130360"/>
            <a:ext cx="1709640" cy="170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2021-01-17T18:01:21Z</dcterms:created>
  <dc:creator/>
  <dc:description/>
  <dc:language>en-GB</dc:language>
  <cp:lastModifiedBy/>
  <cp:lastPrinted>2021-01-17T22:11:30Z</cp:lastPrinted>
  <dcterms:modified xsi:type="dcterms:W3CDTF">2021-01-18T17:28:40Z</dcterms:modified>
  <cp:revision>4</cp:revision>
  <dc:subject/>
  <dc:title>Midnightblue</dc:title>
</cp:coreProperties>
</file>