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538413-4F82-41D5-8CCC-AC42428FD9C0}">
          <p14:sldIdLst>
            <p14:sldId id="256"/>
            <p14:sldId id="258"/>
            <p14:sldId id="264"/>
          </p14:sldIdLst>
        </p14:section>
        <p14:section name="IF" id="{7D7FF81B-280D-46F6-BC30-EE80E66043E4}">
          <p14:sldIdLst>
            <p14:sldId id="257"/>
            <p14:sldId id="259"/>
            <p14:sldId id="260"/>
          </p14:sldIdLst>
        </p14:section>
        <p14:section name="NESTED IF" id="{7EDDB83C-D291-4770-B181-E0A99470600A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64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14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20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18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98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74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90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66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60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7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98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9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33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7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36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87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86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7995-2BE4-49D2-A4E0-A8AC1722DDA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B52C-DC18-41DD-8A1F-CCD6C919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0B25-B2F7-E2CA-2315-BBA27023B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IF AND NESTED IF </a:t>
            </a:r>
            <a:br>
              <a:rPr lang="en-IN" dirty="0"/>
            </a:br>
            <a:r>
              <a:rPr lang="en-IN" dirty="0"/>
              <a:t>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35923-DC09-7DDE-E314-3CD13394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ALEX J MATHEW</a:t>
            </a:r>
          </a:p>
        </p:txBody>
      </p:sp>
    </p:spTree>
    <p:extLst>
      <p:ext uri="{BB962C8B-B14F-4D97-AF65-F5344CB8AC3E}">
        <p14:creationId xmlns:p14="http://schemas.microsoft.com/office/powerpoint/2010/main" val="357548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0B25-B2F7-E2CA-2315-BBA27023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IF AND NESTED IF </a:t>
            </a:r>
            <a:br>
              <a:rPr lang="en-IN" dirty="0"/>
            </a:br>
            <a:r>
              <a:rPr lang="en-IN" dirty="0"/>
              <a:t>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35923-DC09-7DDE-E314-3CD133948AE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29747" y="2475365"/>
            <a:ext cx="9144000" cy="1655763"/>
          </a:xfrm>
        </p:spPr>
        <p:txBody>
          <a:bodyPr/>
          <a:lstStyle/>
          <a:p>
            <a:pPr algn="ctr"/>
            <a:r>
              <a:rPr lang="en-US" dirty="0"/>
              <a:t>Welcome to the presentation on "if and Nested if Statements in Java.</a:t>
            </a:r>
            <a:endParaRPr lang="en-IN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F972346C-3436-7FDA-7A0C-31C8DCBE07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7000298"/>
                  </p:ext>
                </p:extLst>
              </p:nvPr>
            </p:nvGraphicFramePr>
            <p:xfrm>
              <a:off x="1063689" y="413112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D7FF81B-280D-46F6-BC30-EE80E66043E4}">
                    <psez:zmPr id="{40AEC078-6E97-4C6F-A487-71FAB6FE807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72346C-3436-7FDA-7A0C-31C8DCBE07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3689" y="4131128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83996AE3-8167-EC06-B6D7-1509F0122F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04816"/>
                  </p:ext>
                </p:extLst>
              </p:nvPr>
            </p:nvGraphicFramePr>
            <p:xfrm>
              <a:off x="7934131" y="413112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EDDB83C-D291-4770-B181-E0A99470600A}">
                    <psez:zmPr id="{86E7AEA5-1DA9-4484-A191-EAC939529F0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3996AE3-8167-EC06-B6D7-1509F0122F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4131" y="4131128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263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3246-5F83-D5F7-0C6F-9F933925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99F4-F254-6ADC-A1FD-977D8EB4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attention. It's now time for any questions or clarifications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994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E589-3E32-BAB4-3150-25D960CA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637838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0122-5CBA-DF78-96F7-793099CE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0" y="745712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IF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8FBD-0029-5A9D-F21B-B2E1BA3A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"if" statement is one of the fundamental conditional statements in Java.</a:t>
            </a:r>
          </a:p>
          <a:p>
            <a:r>
              <a:rPr lang="en-US" dirty="0"/>
              <a:t>It allows us to execute a block of code only if a specified condition is true.</a:t>
            </a:r>
          </a:p>
          <a:p>
            <a:r>
              <a:rPr lang="en-IN" dirty="0"/>
              <a:t>Syntax: `if (condition) { </a:t>
            </a:r>
          </a:p>
          <a:p>
            <a:pPr marL="0" indent="0">
              <a:buNone/>
            </a:pPr>
            <a:r>
              <a:rPr lang="en-IN" dirty="0"/>
              <a:t>                   code block </a:t>
            </a:r>
          </a:p>
          <a:p>
            <a:pPr marL="0" indent="0">
              <a:buNone/>
            </a:pPr>
            <a:r>
              <a:rPr lang="en-IN" dirty="0"/>
              <a:t>                    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34DB7-8C88-8AED-3F44-807AD4D6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81" y="3429000"/>
            <a:ext cx="4760945" cy="32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6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06E3-A12C-7A55-3B3F-D5978DCC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FBC8-24A8-319E-E57A-E48F4BEC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x = 10;</a:t>
            </a:r>
          </a:p>
          <a:p>
            <a:pPr marL="0" indent="0">
              <a:buNone/>
            </a:pPr>
            <a:r>
              <a:rPr lang="en-US" dirty="0"/>
              <a:t>      if (x &gt; 5)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/>
              <a:t>("x is greater than 5");</a:t>
            </a:r>
          </a:p>
          <a:p>
            <a:pPr marL="0" indent="0">
              <a:buNone/>
            </a:pPr>
            <a:r>
              <a:rPr lang="en-US" dirty="0"/>
              <a:t>              }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883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0241-8EB5-E0AC-E7AA-7CBBFD1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294593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1316389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362-EAF0-C4ED-094C-52DCFF12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20F3-63FA-72CA-FC5D-60D73390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nest "if" statements within each other to handle multiple conditions.</a:t>
            </a:r>
          </a:p>
          <a:p>
            <a:pPr marL="0" indent="0">
              <a:buNone/>
            </a:pPr>
            <a:r>
              <a:rPr lang="en-US" dirty="0"/>
              <a:t>    This creates a decision tree where one condition depends on another.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(condition1) {</a:t>
            </a:r>
          </a:p>
          <a:p>
            <a:pPr marL="0" indent="0">
              <a:buNone/>
            </a:pPr>
            <a:r>
              <a:rPr lang="en-US" dirty="0"/>
              <a:t>    // code block for condition1</a:t>
            </a:r>
          </a:p>
          <a:p>
            <a:pPr marL="0" indent="0">
              <a:buNone/>
            </a:pPr>
            <a:r>
              <a:rPr lang="en-US" dirty="0"/>
              <a:t>    if (condition2) {</a:t>
            </a:r>
          </a:p>
          <a:p>
            <a:pPr marL="0" indent="0">
              <a:buNone/>
            </a:pPr>
            <a:r>
              <a:rPr lang="en-US" dirty="0"/>
              <a:t>        // code block for condition2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271112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5E8A-F205-F910-A05C-A0788E53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D3D-FA0E-BAF6-B248-33C1E27E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 x = 5;</a:t>
            </a:r>
          </a:p>
          <a:p>
            <a:pPr marL="0" indent="0">
              <a:buNone/>
            </a:pPr>
            <a:r>
              <a:rPr lang="en-IN" dirty="0"/>
              <a:t>   int y = 10;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if (x &gt; 0)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("x is positive.");</a:t>
            </a:r>
          </a:p>
          <a:p>
            <a:pPr marL="0" indent="0">
              <a:buNone/>
            </a:pPr>
            <a:r>
              <a:rPr lang="en-IN" dirty="0"/>
              <a:t>    if (y &gt; 0)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("y is also positive.");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82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104</TotalTime>
  <Words>240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IF AND NESTED IF  IN JAVA</vt:lpstr>
      <vt:lpstr>IF AND NESTED IF  IN JAVA</vt:lpstr>
      <vt:lpstr>Questions</vt:lpstr>
      <vt:lpstr>IF</vt:lpstr>
      <vt:lpstr>IF STATEMENT </vt:lpstr>
      <vt:lpstr>SAMPLE PROGRAM</vt:lpstr>
      <vt:lpstr>NESTED IF</vt:lpstr>
      <vt:lpstr>NESTED IF</vt:lpstr>
      <vt:lpstr>SAMPLE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AND NESTED IF  IN JAVA</dc:title>
  <dc:creator>Alex J mathew</dc:creator>
  <cp:lastModifiedBy>Alex J mathew</cp:lastModifiedBy>
  <cp:revision>1</cp:revision>
  <dcterms:created xsi:type="dcterms:W3CDTF">2023-10-13T14:53:14Z</dcterms:created>
  <dcterms:modified xsi:type="dcterms:W3CDTF">2023-10-13T16:38:11Z</dcterms:modified>
</cp:coreProperties>
</file>