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Linnaeus 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8070658" cy="1655762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Using Artificial Intelligence to classify unstructured data through Natural Language Processing and Machine Learning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35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89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Linnaeus Coder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Linnaeus Coder</dc:title>
  <dc:creator>Bennett</dc:creator>
  <cp:lastModifiedBy>Bennett</cp:lastModifiedBy>
  <cp:revision>2</cp:revision>
  <dcterms:created xsi:type="dcterms:W3CDTF">2018-02-01T00:48:48Z</dcterms:created>
  <dcterms:modified xsi:type="dcterms:W3CDTF">2018-02-01T02:18:22Z</dcterms:modified>
</cp:coreProperties>
</file>