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ertificado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9728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Certificamos para todos os fins que Jose, portador(a) do CPF: 454.241.046-05, concluiu o curso Cipa, realizado no dia 17/03/2024, com carga horária de 10hrs horas e conteúdo programático relacionado no verso, promovido nas dependências da empresa Lenovo, Rua Ademar de Barros.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2024-02-26T12:53:47Z</dcterms:created>
  <dcterms:modified xsi:type="dcterms:W3CDTF">2024-02-26T12:53:47Z</dcterms:modified>
</cp:coreProperties>
</file>