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Carlos, portador(a) do CPF 4542410404, concluiu o curso Cipa, realizado no dia [object Object], com carga horária de 10hrs horas e conteúdo programático relacionado no verso, promovido nas dependências da empresa GM,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