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ertificadosNR35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097280" y="221170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00" spc="100" kern="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Certifico que Alex Junior Fortunato Sacramento, portador(a) do CPF: 454.241.046-05, patrocinado pela VIRIDI TECHNOLOGIES LTDA, participou e foi aprovado no treinamento de NR-35 TRABALHO EM ALTURA “RECICLAGEM”,  com carga horária de 10 horas, realizado no dia 14/03/2024, ministrado pelo Engenheiro de Segurança do Trabalho, Marcos Rogério dos Santos, CREA/ SP – 5.061.417.650 .</a:t>
            </a:r>
            <a:endParaRPr lang="en-US" sz="1300" dirty="0"/>
          </a:p>
        </p:txBody>
      </p:sp>
      <p:sp>
        <p:nvSpPr>
          <p:cNvPr id="4" name="Text 1"/>
          <p:cNvSpPr/>
          <p:nvPr/>
        </p:nvSpPr>
        <p:spPr>
          <a:xfrm>
            <a:off x="3383280" y="293179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50" spc="100" kern="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São Paulo, 14/03/2024 </a:t>
            </a:r>
            <a:endParaRPr lang="en-US" sz="12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NR35_ContProg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2024-02-27T12:06:54Z</dcterms:created>
  <dcterms:modified xsi:type="dcterms:W3CDTF">2024-02-27T12:06:54Z</dcterms:modified>
</cp:coreProperties>
</file>