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Carla, portador(a) do CPF: 454.241.046-05, patrocinado pela LG, participou e foi aprovado no treinamento de Cipa,  com carga horária de 15 horas, realizado no dia 19/03/2024,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19/03/2024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