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Fernanda, portador(a) do CPF: 454.241.046-05, patrocinado pela DHL, participou e foi aprovado no treinamento de Cipa,  com carga horária de 16 horas, realizado no dia 20/03/2024,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20/03/2024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