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ΑΛΕΞΑΝΔΡΟΣ ΚΑΖΟΣ" userId="c0e109af1c25c437" providerId="LiveId" clId="{4AAA56DC-A89C-4A7C-AC80-8E4D8A46C1CE}"/>
    <pc:docChg chg="undo custSel addSld modSld">
      <pc:chgData name="ΑΛΕΞΑΝΔΡΟΣ ΚΑΖΟΣ" userId="c0e109af1c25c437" providerId="LiveId" clId="{4AAA56DC-A89C-4A7C-AC80-8E4D8A46C1CE}" dt="2021-12-05T09:21:47.189" v="288" actId="20577"/>
      <pc:docMkLst>
        <pc:docMk/>
      </pc:docMkLst>
      <pc:sldChg chg="addSp delSp modSp new mod">
        <pc:chgData name="ΑΛΕΞΑΝΔΡΟΣ ΚΑΖΟΣ" userId="c0e109af1c25c437" providerId="LiveId" clId="{4AAA56DC-A89C-4A7C-AC80-8E4D8A46C1CE}" dt="2021-12-05T09:20:37.589" v="274" actId="1076"/>
        <pc:sldMkLst>
          <pc:docMk/>
          <pc:sldMk cId="2952543709" sldId="256"/>
        </pc:sldMkLst>
        <pc:spChg chg="mod">
          <ac:chgData name="ΑΛΕΞΑΝΔΡΟΣ ΚΑΖΟΣ" userId="c0e109af1c25c437" providerId="LiveId" clId="{4AAA56DC-A89C-4A7C-AC80-8E4D8A46C1CE}" dt="2021-12-05T09:08:05.246" v="56" actId="20577"/>
          <ac:spMkLst>
            <pc:docMk/>
            <pc:sldMk cId="2952543709" sldId="256"/>
            <ac:spMk id="2" creationId="{3AB0E2A0-EC64-455E-84E6-3D267187D445}"/>
          </ac:spMkLst>
        </pc:spChg>
        <pc:spChg chg="mod">
          <ac:chgData name="ΑΛΕΞΑΝΔΡΟΣ ΚΑΖΟΣ" userId="c0e109af1c25c437" providerId="LiveId" clId="{4AAA56DC-A89C-4A7C-AC80-8E4D8A46C1CE}" dt="2021-12-05T09:10:25.694" v="186" actId="20577"/>
          <ac:spMkLst>
            <pc:docMk/>
            <pc:sldMk cId="2952543709" sldId="256"/>
            <ac:spMk id="3" creationId="{54FAD1B7-3A8F-43F5-A562-6486EB6A8444}"/>
          </ac:spMkLst>
        </pc:spChg>
        <pc:spChg chg="add del mod">
          <ac:chgData name="ΑΛΕΞΑΝΔΡΟΣ ΚΑΖΟΣ" userId="c0e109af1c25c437" providerId="LiveId" clId="{4AAA56DC-A89C-4A7C-AC80-8E4D8A46C1CE}" dt="2021-12-05T09:19:00.243" v="270" actId="478"/>
          <ac:spMkLst>
            <pc:docMk/>
            <pc:sldMk cId="2952543709" sldId="256"/>
            <ac:spMk id="8" creationId="{427BC065-633F-4674-A6E4-FC4752592F7D}"/>
          </ac:spMkLst>
        </pc:spChg>
        <pc:spChg chg="add del mod">
          <ac:chgData name="ΑΛΕΞΑΝΔΡΟΣ ΚΑΖΟΣ" userId="c0e109af1c25c437" providerId="LiveId" clId="{4AAA56DC-A89C-4A7C-AC80-8E4D8A46C1CE}" dt="2021-12-05T09:20:34.458" v="273" actId="478"/>
          <ac:spMkLst>
            <pc:docMk/>
            <pc:sldMk cId="2952543709" sldId="256"/>
            <ac:spMk id="11" creationId="{75F30093-635F-4F41-A4B5-C7455D79FB2D}"/>
          </ac:spMkLst>
        </pc:spChg>
        <pc:picChg chg="add del mod">
          <ac:chgData name="ΑΛΕΞΑΝΔΡΟΣ ΚΑΖΟΣ" userId="c0e109af1c25c437" providerId="LiveId" clId="{4AAA56DC-A89C-4A7C-AC80-8E4D8A46C1CE}" dt="2021-12-05T09:09:55.338" v="167" actId="478"/>
          <ac:picMkLst>
            <pc:docMk/>
            <pc:sldMk cId="2952543709" sldId="256"/>
            <ac:picMk id="5" creationId="{2488E8C8-B167-46DA-9015-074192AC39AA}"/>
          </ac:picMkLst>
        </pc:picChg>
        <pc:picChg chg="add mod">
          <ac:chgData name="ΑΛΕΞΑΝΔΡΟΣ ΚΑΖΟΣ" userId="c0e109af1c25c437" providerId="LiveId" clId="{4AAA56DC-A89C-4A7C-AC80-8E4D8A46C1CE}" dt="2021-12-05T09:10:08.583" v="170" actId="1076"/>
          <ac:picMkLst>
            <pc:docMk/>
            <pc:sldMk cId="2952543709" sldId="256"/>
            <ac:picMk id="7" creationId="{0325C124-B730-49E5-A342-D9FFA0328E13}"/>
          </ac:picMkLst>
        </pc:picChg>
        <pc:picChg chg="add mod">
          <ac:chgData name="ΑΛΕΞΑΝΔΡΟΣ ΚΑΖΟΣ" userId="c0e109af1c25c437" providerId="LiveId" clId="{4AAA56DC-A89C-4A7C-AC80-8E4D8A46C1CE}" dt="2021-12-05T09:20:37.589" v="274" actId="1076"/>
          <ac:picMkLst>
            <pc:docMk/>
            <pc:sldMk cId="2952543709" sldId="256"/>
            <ac:picMk id="10" creationId="{5C201D05-218C-4E75-902F-088260B63D60}"/>
          </ac:picMkLst>
        </pc:picChg>
        <pc:picChg chg="add del mod">
          <ac:chgData name="ΑΛΕΞΑΝΔΡΟΣ ΚΑΖΟΣ" userId="c0e109af1c25c437" providerId="LiveId" clId="{4AAA56DC-A89C-4A7C-AC80-8E4D8A46C1CE}" dt="2021-12-05T09:11:18.849" v="200" actId="478"/>
          <ac:picMkLst>
            <pc:docMk/>
            <pc:sldMk cId="2952543709" sldId="256"/>
            <ac:picMk id="1026" creationId="{FF2F36E4-7E78-43A8-9F4F-887D5E2F65E4}"/>
          </ac:picMkLst>
        </pc:picChg>
        <pc:picChg chg="add del mod">
          <ac:chgData name="ΑΛΕΞΑΝΔΡΟΣ ΚΑΖΟΣ" userId="c0e109af1c25c437" providerId="LiveId" clId="{4AAA56DC-A89C-4A7C-AC80-8E4D8A46C1CE}" dt="2021-12-05T09:11:58.693" v="211" actId="478"/>
          <ac:picMkLst>
            <pc:docMk/>
            <pc:sldMk cId="2952543709" sldId="256"/>
            <ac:picMk id="1028" creationId="{CC929DDB-4796-4372-B2A1-EA5DB0B91982}"/>
          </ac:picMkLst>
        </pc:picChg>
        <pc:picChg chg="add del mod">
          <ac:chgData name="ΑΛΕΞΑΝΔΡΟΣ ΚΑΖΟΣ" userId="c0e109af1c25c437" providerId="LiveId" clId="{4AAA56DC-A89C-4A7C-AC80-8E4D8A46C1CE}" dt="2021-12-05T09:13:47.289" v="238" actId="478"/>
          <ac:picMkLst>
            <pc:docMk/>
            <pc:sldMk cId="2952543709" sldId="256"/>
            <ac:picMk id="1030" creationId="{80A612F3-93F7-42ED-B920-A5360838E96D}"/>
          </ac:picMkLst>
        </pc:picChg>
        <pc:picChg chg="add mod">
          <ac:chgData name="ΑΛΕΞΑΝΔΡΟΣ ΚΑΖΟΣ" userId="c0e109af1c25c437" providerId="LiveId" clId="{4AAA56DC-A89C-4A7C-AC80-8E4D8A46C1CE}" dt="2021-12-05T09:13:43.479" v="237" actId="1076"/>
          <ac:picMkLst>
            <pc:docMk/>
            <pc:sldMk cId="2952543709" sldId="256"/>
            <ac:picMk id="1032" creationId="{8C5F23B2-29EA-401D-A8A5-AFDCC383FA07}"/>
          </ac:picMkLst>
        </pc:picChg>
      </pc:sldChg>
      <pc:sldChg chg="addSp delSp modSp new mod">
        <pc:chgData name="ΑΛΕΞΑΝΔΡΟΣ ΚΑΖΟΣ" userId="c0e109af1c25c437" providerId="LiveId" clId="{4AAA56DC-A89C-4A7C-AC80-8E4D8A46C1CE}" dt="2021-12-05T09:21:47.189" v="288" actId="20577"/>
        <pc:sldMkLst>
          <pc:docMk/>
          <pc:sldMk cId="2797328832" sldId="257"/>
        </pc:sldMkLst>
        <pc:spChg chg="mod">
          <ac:chgData name="ΑΛΕΞΑΝΔΡΟΣ ΚΑΖΟΣ" userId="c0e109af1c25c437" providerId="LiveId" clId="{4AAA56DC-A89C-4A7C-AC80-8E4D8A46C1CE}" dt="2021-12-05T09:21:40.166" v="279" actId="20577"/>
          <ac:spMkLst>
            <pc:docMk/>
            <pc:sldMk cId="2797328832" sldId="257"/>
            <ac:spMk id="2" creationId="{C2FFB815-1772-40E0-8483-44E8A2D65E45}"/>
          </ac:spMkLst>
        </pc:spChg>
        <pc:spChg chg="del mod">
          <ac:chgData name="ΑΛΕΞΑΝΔΡΟΣ ΚΑΖΟΣ" userId="c0e109af1c25c437" providerId="LiveId" clId="{4AAA56DC-A89C-4A7C-AC80-8E4D8A46C1CE}" dt="2021-12-05T09:14:17.865" v="240"/>
          <ac:spMkLst>
            <pc:docMk/>
            <pc:sldMk cId="2797328832" sldId="257"/>
            <ac:spMk id="3" creationId="{E832686B-FC2D-4885-8910-5BDC3C6E0F3B}"/>
          </ac:spMkLst>
        </pc:spChg>
        <pc:spChg chg="add del mod">
          <ac:chgData name="ΑΛΕΞΑΝΔΡΟΣ ΚΑΖΟΣ" userId="c0e109af1c25c437" providerId="LiveId" clId="{4AAA56DC-A89C-4A7C-AC80-8E4D8A46C1CE}" dt="2021-12-05T09:15:12.910" v="247" actId="931"/>
          <ac:spMkLst>
            <pc:docMk/>
            <pc:sldMk cId="2797328832" sldId="257"/>
            <ac:spMk id="5" creationId="{CD8D6C89-E3A6-4508-8974-BC5F4CEFC98C}"/>
          </ac:spMkLst>
        </pc:spChg>
        <pc:spChg chg="add del mod">
          <ac:chgData name="ΑΛΕΞΑΝΔΡΟΣ ΚΑΖΟΣ" userId="c0e109af1c25c437" providerId="LiveId" clId="{4AAA56DC-A89C-4A7C-AC80-8E4D8A46C1CE}" dt="2021-12-05T09:21:47.189" v="288" actId="20577"/>
          <ac:spMkLst>
            <pc:docMk/>
            <pc:sldMk cId="2797328832" sldId="257"/>
            <ac:spMk id="9" creationId="{1F8A32C5-79A9-4B81-AC00-1A53733A0E0B}"/>
          </ac:spMkLst>
        </pc:spChg>
        <pc:picChg chg="add mod">
          <ac:chgData name="ΑΛΕΞΑΝΔΡΟΣ ΚΑΖΟΣ" userId="c0e109af1c25c437" providerId="LiveId" clId="{4AAA56DC-A89C-4A7C-AC80-8E4D8A46C1CE}" dt="2021-12-05T09:13:51.011" v="239"/>
          <ac:picMkLst>
            <pc:docMk/>
            <pc:sldMk cId="2797328832" sldId="257"/>
            <ac:picMk id="4" creationId="{A7DAA7AE-17C9-47E2-A2F9-30EE81966A85}"/>
          </ac:picMkLst>
        </pc:picChg>
        <pc:picChg chg="add del mod">
          <ac:chgData name="ΑΛΕΞΑΝΔΡΟΣ ΚΑΖΟΣ" userId="c0e109af1c25c437" providerId="LiveId" clId="{4AAA56DC-A89C-4A7C-AC80-8E4D8A46C1CE}" dt="2021-12-05T09:15:28.073" v="254" actId="478"/>
          <ac:picMkLst>
            <pc:docMk/>
            <pc:sldMk cId="2797328832" sldId="257"/>
            <ac:picMk id="7" creationId="{AF390820-4058-40F7-BCA8-D6C564D1D465}"/>
          </ac:picMkLst>
        </pc:picChg>
        <pc:picChg chg="add del mod">
          <ac:chgData name="ΑΛΕΞΑΝΔΡΟΣ ΚΑΖΟΣ" userId="c0e109af1c25c437" providerId="LiveId" clId="{4AAA56DC-A89C-4A7C-AC80-8E4D8A46C1CE}" dt="2021-12-05T09:16:14.603" v="256" actId="931"/>
          <ac:picMkLst>
            <pc:docMk/>
            <pc:sldMk cId="2797328832" sldId="257"/>
            <ac:picMk id="11" creationId="{B4265795-08AE-42B1-A08B-3BE42F99768E}"/>
          </ac:picMkLst>
        </pc:picChg>
        <pc:picChg chg="add del mod">
          <ac:chgData name="ΑΛΕΞΑΝΔΡΟΣ ΚΑΖΟΣ" userId="c0e109af1c25c437" providerId="LiveId" clId="{4AAA56DC-A89C-4A7C-AC80-8E4D8A46C1CE}" dt="2021-12-05T09:14:50.023" v="246" actId="478"/>
          <ac:picMkLst>
            <pc:docMk/>
            <pc:sldMk cId="2797328832" sldId="257"/>
            <ac:picMk id="2050" creationId="{6239B8E5-A0B9-488E-96D1-554D885A6C04}"/>
          </ac:picMkLst>
        </pc:picChg>
        <pc:picChg chg="add mod">
          <ac:chgData name="ΑΛΕΞΑΝΔΡΟΣ ΚΑΖΟΣ" userId="c0e109af1c25c437" providerId="LiveId" clId="{4AAA56DC-A89C-4A7C-AC80-8E4D8A46C1CE}" dt="2021-12-05T09:16:55.581" v="267" actId="1076"/>
          <ac:picMkLst>
            <pc:docMk/>
            <pc:sldMk cId="2797328832" sldId="257"/>
            <ac:picMk id="2052" creationId="{289668C8-545B-4E5A-9813-F2EA6707858A}"/>
          </ac:picMkLst>
        </pc:picChg>
      </pc:sldChg>
      <pc:sldMasterChg chg="addSldLayout">
        <pc:chgData name="ΑΛΕΞΑΝΔΡΟΣ ΚΑΖΟΣ" userId="c0e109af1c25c437" providerId="LiveId" clId="{4AAA56DC-A89C-4A7C-AC80-8E4D8A46C1CE}" dt="2021-12-05T09:04:59.101" v="0" actId="680"/>
        <pc:sldMasterMkLst>
          <pc:docMk/>
          <pc:sldMasterMk cId="1581334166" sldId="2147483648"/>
        </pc:sldMasterMkLst>
        <pc:sldLayoutChg chg="add">
          <pc:chgData name="ΑΛΕΞΑΝΔΡΟΣ ΚΑΖΟΣ" userId="c0e109af1c25c437" providerId="LiveId" clId="{4AAA56DC-A89C-4A7C-AC80-8E4D8A46C1CE}" dt="2021-12-05T09:04:59.101" v="0" actId="680"/>
          <pc:sldLayoutMkLst>
            <pc:docMk/>
            <pc:sldMasterMk cId="1581334166" sldId="2147483648"/>
            <pc:sldLayoutMk cId="1407336609" sldId="2147483649"/>
          </pc:sldLayoutMkLst>
        </pc:sldLayoutChg>
      </pc:sldMasterChg>
    </pc:docChg>
  </pc:docChgLst>
  <pc:docChgLst>
    <pc:chgData name="ΑΛΕΞΑΝΔΡΟΣ ΚΑΖΟΣ" userId="c0e109af1c25c437" providerId="LiveId" clId="{F3F0E74C-40D2-4B89-A08C-FD1D2800A266}"/>
    <pc:docChg chg="undo custSel addSld modSld">
      <pc:chgData name="ΑΛΕΞΑΝΔΡΟΣ ΚΑΖΟΣ" userId="c0e109af1c25c437" providerId="LiveId" clId="{F3F0E74C-40D2-4B89-A08C-FD1D2800A266}" dt="2021-12-05T19:37:03.628" v="2579"/>
      <pc:docMkLst>
        <pc:docMk/>
      </pc:docMkLst>
      <pc:sldChg chg="modSp mod">
        <pc:chgData name="ΑΛΕΞΑΝΔΡΟΣ ΚΑΖΟΣ" userId="c0e109af1c25c437" providerId="LiveId" clId="{F3F0E74C-40D2-4B89-A08C-FD1D2800A266}" dt="2021-12-05T19:12:31.074" v="482" actId="20577"/>
        <pc:sldMkLst>
          <pc:docMk/>
          <pc:sldMk cId="2797328832" sldId="257"/>
        </pc:sldMkLst>
        <pc:spChg chg="mod">
          <ac:chgData name="ΑΛΕΞΑΝΔΡΟΣ ΚΑΖΟΣ" userId="c0e109af1c25c437" providerId="LiveId" clId="{F3F0E74C-40D2-4B89-A08C-FD1D2800A266}" dt="2021-12-05T19:05:41.178" v="26" actId="207"/>
          <ac:spMkLst>
            <pc:docMk/>
            <pc:sldMk cId="2797328832" sldId="257"/>
            <ac:spMk id="2" creationId="{C2FFB815-1772-40E0-8483-44E8A2D65E45}"/>
          </ac:spMkLst>
        </pc:spChg>
        <pc:spChg chg="mod">
          <ac:chgData name="ΑΛΕΞΑΝΔΡΟΣ ΚΑΖΟΣ" userId="c0e109af1c25c437" providerId="LiveId" clId="{F3F0E74C-40D2-4B89-A08C-FD1D2800A266}" dt="2021-12-05T19:12:31.074" v="482" actId="20577"/>
          <ac:spMkLst>
            <pc:docMk/>
            <pc:sldMk cId="2797328832" sldId="257"/>
            <ac:spMk id="9" creationId="{1F8A32C5-79A9-4B81-AC00-1A53733A0E0B}"/>
          </ac:spMkLst>
        </pc:spChg>
      </pc:sldChg>
      <pc:sldChg chg="addSp modSp new mod">
        <pc:chgData name="ΑΛΕΞΑΝΔΡΟΣ ΚΑΖΟΣ" userId="c0e109af1c25c437" providerId="LiveId" clId="{F3F0E74C-40D2-4B89-A08C-FD1D2800A266}" dt="2021-12-05T19:26:43.664" v="1516"/>
        <pc:sldMkLst>
          <pc:docMk/>
          <pc:sldMk cId="1612968206" sldId="258"/>
        </pc:sldMkLst>
        <pc:spChg chg="mod">
          <ac:chgData name="ΑΛΕΞΑΝΔΡΟΣ ΚΑΖΟΣ" userId="c0e109af1c25c437" providerId="LiveId" clId="{F3F0E74C-40D2-4B89-A08C-FD1D2800A266}" dt="2021-12-05T19:15:07.990" v="503" actId="20577"/>
          <ac:spMkLst>
            <pc:docMk/>
            <pc:sldMk cId="1612968206" sldId="258"/>
            <ac:spMk id="2" creationId="{95DD92DE-456B-4183-A50D-ABBBF3699B89}"/>
          </ac:spMkLst>
        </pc:spChg>
        <pc:spChg chg="mod">
          <ac:chgData name="ΑΛΕΞΑΝΔΡΟΣ ΚΑΖΟΣ" userId="c0e109af1c25c437" providerId="LiveId" clId="{F3F0E74C-40D2-4B89-A08C-FD1D2800A266}" dt="2021-12-05T19:19:15.104" v="823" actId="115"/>
          <ac:spMkLst>
            <pc:docMk/>
            <pc:sldMk cId="1612968206" sldId="258"/>
            <ac:spMk id="3" creationId="{E09EA35D-14A7-4F09-8B20-B7F661232FA8}"/>
          </ac:spMkLst>
        </pc:spChg>
        <pc:picChg chg="add mod">
          <ac:chgData name="ΑΛΕΞΑΝΔΡΟΣ ΚΑΖΟΣ" userId="c0e109af1c25c437" providerId="LiveId" clId="{F3F0E74C-40D2-4B89-A08C-FD1D2800A266}" dt="2021-12-05T19:26:32.877" v="1512"/>
          <ac:picMkLst>
            <pc:docMk/>
            <pc:sldMk cId="1612968206" sldId="258"/>
            <ac:picMk id="4" creationId="{7F57CC08-B68B-4BFA-878E-0AA8070BC9A7}"/>
          </ac:picMkLst>
        </pc:picChg>
        <pc:picChg chg="add mod">
          <ac:chgData name="ΑΛΕΞΑΝΔΡΟΣ ΚΑΖΟΣ" userId="c0e109af1c25c437" providerId="LiveId" clId="{F3F0E74C-40D2-4B89-A08C-FD1D2800A266}" dt="2021-12-05T19:26:43.664" v="1516"/>
          <ac:picMkLst>
            <pc:docMk/>
            <pc:sldMk cId="1612968206" sldId="258"/>
            <ac:picMk id="5" creationId="{E7BC3515-91CB-4D7B-8071-9F2737217757}"/>
          </ac:picMkLst>
        </pc:picChg>
      </pc:sldChg>
      <pc:sldChg chg="addSp delSp modSp new mod modAnim">
        <pc:chgData name="ΑΛΕΞΑΝΔΡΟΣ ΚΑΖΟΣ" userId="c0e109af1c25c437" providerId="LiveId" clId="{F3F0E74C-40D2-4B89-A08C-FD1D2800A266}" dt="2021-12-05T19:26:45.428" v="1517"/>
        <pc:sldMkLst>
          <pc:docMk/>
          <pc:sldMk cId="3313694662" sldId="259"/>
        </pc:sldMkLst>
        <pc:spChg chg="mod">
          <ac:chgData name="ΑΛΕΞΑΝΔΡΟΣ ΚΑΖΟΣ" userId="c0e109af1c25c437" providerId="LiveId" clId="{F3F0E74C-40D2-4B89-A08C-FD1D2800A266}" dt="2021-12-05T19:20:42.181" v="869" actId="20577"/>
          <ac:spMkLst>
            <pc:docMk/>
            <pc:sldMk cId="3313694662" sldId="259"/>
            <ac:spMk id="2" creationId="{ED0B80AC-E82E-4E61-8F0D-69E9D5CB323F}"/>
          </ac:spMkLst>
        </pc:spChg>
        <pc:spChg chg="del">
          <ac:chgData name="ΑΛΕΞΑΝΔΡΟΣ ΚΑΖΟΣ" userId="c0e109af1c25c437" providerId="LiveId" clId="{F3F0E74C-40D2-4B89-A08C-FD1D2800A266}" dt="2021-12-05T19:21:10.098" v="870"/>
          <ac:spMkLst>
            <pc:docMk/>
            <pc:sldMk cId="3313694662" sldId="259"/>
            <ac:spMk id="3" creationId="{250DB2F3-4A6F-44E2-9FED-C545883497E6}"/>
          </ac:spMkLst>
        </pc:spChg>
        <pc:spChg chg="add del">
          <ac:chgData name="ΑΛΕΞΑΝΔΡΟΣ ΚΑΖΟΣ" userId="c0e109af1c25c437" providerId="LiveId" clId="{F3F0E74C-40D2-4B89-A08C-FD1D2800A266}" dt="2021-12-05T19:21:23.659" v="875" actId="22"/>
          <ac:spMkLst>
            <pc:docMk/>
            <pc:sldMk cId="3313694662" sldId="259"/>
            <ac:spMk id="6" creationId="{5F09FBE9-8E76-4D43-A901-0F62D01F3AD8}"/>
          </ac:spMkLst>
        </pc:spChg>
        <pc:spChg chg="add del">
          <ac:chgData name="ΑΛΕΞΑΝΔΡΟΣ ΚΑΖΟΣ" userId="c0e109af1c25c437" providerId="LiveId" clId="{F3F0E74C-40D2-4B89-A08C-FD1D2800A266}" dt="2021-12-05T19:21:28.599" v="879" actId="22"/>
          <ac:spMkLst>
            <pc:docMk/>
            <pc:sldMk cId="3313694662" sldId="259"/>
            <ac:spMk id="8" creationId="{90C135D5-CE4A-42B9-9207-19DFFA6BE892}"/>
          </ac:spMkLst>
        </pc:spChg>
        <pc:spChg chg="add mod">
          <ac:chgData name="ΑΛΕΞΑΝΔΡΟΣ ΚΑΖΟΣ" userId="c0e109af1c25c437" providerId="LiveId" clId="{F3F0E74C-40D2-4B89-A08C-FD1D2800A266}" dt="2021-12-05T19:21:50.822" v="912" actId="20577"/>
          <ac:spMkLst>
            <pc:docMk/>
            <pc:sldMk cId="3313694662" sldId="259"/>
            <ac:spMk id="10" creationId="{33D1C1E9-192E-4CEA-9BD4-C6BA2016DDBD}"/>
          </ac:spMkLst>
        </pc:spChg>
        <pc:picChg chg="add mod">
          <ac:chgData name="ΑΛΕΞΑΝΔΡΟΣ ΚΑΖΟΣ" userId="c0e109af1c25c437" providerId="LiveId" clId="{F3F0E74C-40D2-4B89-A08C-FD1D2800A266}" dt="2021-12-05T19:22:16.884" v="914" actId="1076"/>
          <ac:picMkLst>
            <pc:docMk/>
            <pc:sldMk cId="3313694662" sldId="259"/>
            <ac:picMk id="4" creationId="{E5FB89D2-A6B1-4B63-9839-45B51B918C11}"/>
          </ac:picMkLst>
        </pc:picChg>
        <pc:picChg chg="add mod">
          <ac:chgData name="ΑΛΕΞΑΝΔΡΟΣ ΚΑΖΟΣ" userId="c0e109af1c25c437" providerId="LiveId" clId="{F3F0E74C-40D2-4B89-A08C-FD1D2800A266}" dt="2021-12-05T19:26:36.513" v="1513"/>
          <ac:picMkLst>
            <pc:docMk/>
            <pc:sldMk cId="3313694662" sldId="259"/>
            <ac:picMk id="11" creationId="{C4E2D878-5323-4671-B41D-1055E7F8772A}"/>
          </ac:picMkLst>
        </pc:picChg>
        <pc:picChg chg="add mod">
          <ac:chgData name="ΑΛΕΞΑΝΔΡΟΣ ΚΑΖΟΣ" userId="c0e109af1c25c437" providerId="LiveId" clId="{F3F0E74C-40D2-4B89-A08C-FD1D2800A266}" dt="2021-12-05T19:26:45.428" v="1517"/>
          <ac:picMkLst>
            <pc:docMk/>
            <pc:sldMk cId="3313694662" sldId="259"/>
            <ac:picMk id="12" creationId="{943DAA22-AAA2-4E78-861F-6238F1823367}"/>
          </ac:picMkLst>
        </pc:picChg>
      </pc:sldChg>
      <pc:sldChg chg="addSp modSp new mod">
        <pc:chgData name="ΑΛΕΞΑΝΔΡΟΣ ΚΑΖΟΣ" userId="c0e109af1c25c437" providerId="LiveId" clId="{F3F0E74C-40D2-4B89-A08C-FD1D2800A266}" dt="2021-12-05T19:28:45.139" v="1543" actId="20577"/>
        <pc:sldMkLst>
          <pc:docMk/>
          <pc:sldMk cId="2879270826" sldId="260"/>
        </pc:sldMkLst>
        <pc:spChg chg="mod">
          <ac:chgData name="ΑΛΕΞΑΝΔΡΟΣ ΚΑΖΟΣ" userId="c0e109af1c25c437" providerId="LiveId" clId="{F3F0E74C-40D2-4B89-A08C-FD1D2800A266}" dt="2021-12-05T19:28:45.139" v="1543" actId="20577"/>
          <ac:spMkLst>
            <pc:docMk/>
            <pc:sldMk cId="2879270826" sldId="260"/>
            <ac:spMk id="2" creationId="{DE6BC6CA-5F28-40A4-B1F0-A04534D5DA77}"/>
          </ac:spMkLst>
        </pc:spChg>
        <pc:spChg chg="mod">
          <ac:chgData name="ΑΛΕΞΑΝΔΡΟΣ ΚΑΖΟΣ" userId="c0e109af1c25c437" providerId="LiveId" clId="{F3F0E74C-40D2-4B89-A08C-FD1D2800A266}" dt="2021-12-05T19:26:21.021" v="1510" actId="20577"/>
          <ac:spMkLst>
            <pc:docMk/>
            <pc:sldMk cId="2879270826" sldId="260"/>
            <ac:spMk id="3" creationId="{0149BEB9-61C9-4A64-ABE7-58A51D3B85BD}"/>
          </ac:spMkLst>
        </pc:spChg>
        <pc:picChg chg="add mod">
          <ac:chgData name="ΑΛΕΞΑΝΔΡΟΣ ΚΑΖΟΣ" userId="c0e109af1c25c437" providerId="LiveId" clId="{F3F0E74C-40D2-4B89-A08C-FD1D2800A266}" dt="2021-12-05T19:23:41.604" v="1098" actId="1076"/>
          <ac:picMkLst>
            <pc:docMk/>
            <pc:sldMk cId="2879270826" sldId="260"/>
            <ac:picMk id="5" creationId="{BD90C0C0-84BB-4E16-B280-02F2D114BFDD}"/>
          </ac:picMkLst>
        </pc:picChg>
        <pc:picChg chg="add mod">
          <ac:chgData name="ΑΛΕΞΑΝΔΡΟΣ ΚΑΖΟΣ" userId="c0e109af1c25c437" providerId="LiveId" clId="{F3F0E74C-40D2-4B89-A08C-FD1D2800A266}" dt="2021-12-05T19:26:37.965" v="1514"/>
          <ac:picMkLst>
            <pc:docMk/>
            <pc:sldMk cId="2879270826" sldId="260"/>
            <ac:picMk id="6" creationId="{4829E8E0-2FF1-4064-A93A-0D7BEF798377}"/>
          </ac:picMkLst>
        </pc:picChg>
        <pc:picChg chg="add mod">
          <ac:chgData name="ΑΛΕΞΑΝΔΡΟΣ ΚΑΖΟΣ" userId="c0e109af1c25c437" providerId="LiveId" clId="{F3F0E74C-40D2-4B89-A08C-FD1D2800A266}" dt="2021-12-05T19:26:46.654" v="1518"/>
          <ac:picMkLst>
            <pc:docMk/>
            <pc:sldMk cId="2879270826" sldId="260"/>
            <ac:picMk id="7" creationId="{DAF69F40-1BEB-424D-8B3B-C21DDA1AFA77}"/>
          </ac:picMkLst>
        </pc:picChg>
      </pc:sldChg>
      <pc:sldChg chg="addSp modSp new mod">
        <pc:chgData name="ΑΛΕΞΑΝΔΡΟΣ ΚΑΖΟΣ" userId="c0e109af1c25c437" providerId="LiveId" clId="{F3F0E74C-40D2-4B89-A08C-FD1D2800A266}" dt="2021-12-05T19:31:37.819" v="1969" actId="20577"/>
        <pc:sldMkLst>
          <pc:docMk/>
          <pc:sldMk cId="3296912677" sldId="261"/>
        </pc:sldMkLst>
        <pc:spChg chg="mod">
          <ac:chgData name="ΑΛΕΞΑΝΔΡΟΣ ΚΑΖΟΣ" userId="c0e109af1c25c437" providerId="LiveId" clId="{F3F0E74C-40D2-4B89-A08C-FD1D2800A266}" dt="2021-12-05T19:29:06.230" v="1549" actId="20577"/>
          <ac:spMkLst>
            <pc:docMk/>
            <pc:sldMk cId="3296912677" sldId="261"/>
            <ac:spMk id="2" creationId="{20B28CB9-8387-457A-A8BA-CC75DDD69495}"/>
          </ac:spMkLst>
        </pc:spChg>
        <pc:spChg chg="mod">
          <ac:chgData name="ΑΛΕΞΑΝΔΡΟΣ ΚΑΖΟΣ" userId="c0e109af1c25c437" providerId="LiveId" clId="{F3F0E74C-40D2-4B89-A08C-FD1D2800A266}" dt="2021-12-05T19:31:37.819" v="1969" actId="20577"/>
          <ac:spMkLst>
            <pc:docMk/>
            <pc:sldMk cId="3296912677" sldId="261"/>
            <ac:spMk id="3" creationId="{534D3BC5-BA10-4C1F-890A-76C653B19406}"/>
          </ac:spMkLst>
        </pc:spChg>
        <pc:picChg chg="add mod">
          <ac:chgData name="ΑΛΕΞΑΝΔΡΟΣ ΚΑΖΟΣ" userId="c0e109af1c25c437" providerId="LiveId" clId="{F3F0E74C-40D2-4B89-A08C-FD1D2800A266}" dt="2021-12-05T19:26:39.305" v="1515"/>
          <ac:picMkLst>
            <pc:docMk/>
            <pc:sldMk cId="3296912677" sldId="261"/>
            <ac:picMk id="4" creationId="{0247A840-FFDF-4F9F-A642-D1A09EC42322}"/>
          </ac:picMkLst>
        </pc:picChg>
        <pc:picChg chg="add mod">
          <ac:chgData name="ΑΛΕΞΑΝΔΡΟΣ ΚΑΖΟΣ" userId="c0e109af1c25c437" providerId="LiveId" clId="{F3F0E74C-40D2-4B89-A08C-FD1D2800A266}" dt="2021-12-05T19:26:48.063" v="1519"/>
          <ac:picMkLst>
            <pc:docMk/>
            <pc:sldMk cId="3296912677" sldId="261"/>
            <ac:picMk id="5" creationId="{1039C22F-E8FF-4455-B476-C07374AF4D47}"/>
          </ac:picMkLst>
        </pc:picChg>
        <pc:picChg chg="add mod">
          <ac:chgData name="ΑΛΕΞΑΝΔΡΟΣ ΚΑΖΟΣ" userId="c0e109af1c25c437" providerId="LiveId" clId="{F3F0E74C-40D2-4B89-A08C-FD1D2800A266}" dt="2021-12-05T19:30:56.988" v="1862" actId="14100"/>
          <ac:picMkLst>
            <pc:docMk/>
            <pc:sldMk cId="3296912677" sldId="261"/>
            <ac:picMk id="7" creationId="{D04D3D57-9629-4C52-B86D-943509AB0B91}"/>
          </ac:picMkLst>
        </pc:picChg>
      </pc:sldChg>
      <pc:sldChg chg="addSp modSp add mod">
        <pc:chgData name="ΑΛΕΞΑΝΔΡΟΣ ΚΑΖΟΣ" userId="c0e109af1c25c437" providerId="LiveId" clId="{F3F0E74C-40D2-4B89-A08C-FD1D2800A266}" dt="2021-12-05T19:34:59.668" v="2305" actId="20577"/>
        <pc:sldMkLst>
          <pc:docMk/>
          <pc:sldMk cId="2482591865" sldId="262"/>
        </pc:sldMkLst>
        <pc:spChg chg="mod">
          <ac:chgData name="ΑΛΕΞΑΝΔΡΟΣ ΚΑΖΟΣ" userId="c0e109af1c25c437" providerId="LiveId" clId="{F3F0E74C-40D2-4B89-A08C-FD1D2800A266}" dt="2021-12-05T19:34:59.668" v="2305" actId="20577"/>
          <ac:spMkLst>
            <pc:docMk/>
            <pc:sldMk cId="2482591865" sldId="262"/>
            <ac:spMk id="2" creationId="{20B28CB9-8387-457A-A8BA-CC75DDD69495}"/>
          </ac:spMkLst>
        </pc:spChg>
        <pc:spChg chg="mod">
          <ac:chgData name="ΑΛΕΞΑΝΔΡΟΣ ΚΑΖΟΣ" userId="c0e109af1c25c437" providerId="LiveId" clId="{F3F0E74C-40D2-4B89-A08C-FD1D2800A266}" dt="2021-12-05T19:34:49.014" v="2299" actId="20577"/>
          <ac:spMkLst>
            <pc:docMk/>
            <pc:sldMk cId="2482591865" sldId="262"/>
            <ac:spMk id="3" creationId="{534D3BC5-BA10-4C1F-890A-76C653B19406}"/>
          </ac:spMkLst>
        </pc:spChg>
        <pc:picChg chg="add mod">
          <ac:chgData name="ΑΛΕΞΑΝΔΡΟΣ ΚΑΖΟΣ" userId="c0e109af1c25c437" providerId="LiveId" clId="{F3F0E74C-40D2-4B89-A08C-FD1D2800A266}" dt="2021-12-05T19:34:54.312" v="2301" actId="1076"/>
          <ac:picMkLst>
            <pc:docMk/>
            <pc:sldMk cId="2482591865" sldId="262"/>
            <ac:picMk id="7" creationId="{8C71E773-44CD-4390-9E6E-90C47E094195}"/>
          </ac:picMkLst>
        </pc:picChg>
      </pc:sldChg>
      <pc:sldChg chg="addSp modSp new mod">
        <pc:chgData name="ΑΛΕΞΑΝΔΡΟΣ ΚΑΖΟΣ" userId="c0e109af1c25c437" providerId="LiveId" clId="{F3F0E74C-40D2-4B89-A08C-FD1D2800A266}" dt="2021-12-05T19:37:03.628" v="2579"/>
        <pc:sldMkLst>
          <pc:docMk/>
          <pc:sldMk cId="2681714439" sldId="263"/>
        </pc:sldMkLst>
        <pc:spChg chg="mod">
          <ac:chgData name="ΑΛΕΞΑΝΔΡΟΣ ΚΑΖΟΣ" userId="c0e109af1c25c437" providerId="LiveId" clId="{F3F0E74C-40D2-4B89-A08C-FD1D2800A266}" dt="2021-12-05T19:35:47.552" v="2346" actId="20577"/>
          <ac:spMkLst>
            <pc:docMk/>
            <pc:sldMk cId="2681714439" sldId="263"/>
            <ac:spMk id="2" creationId="{44AA2A90-85DC-4432-80B7-ADDCF367FF12}"/>
          </ac:spMkLst>
        </pc:spChg>
        <pc:spChg chg="mod">
          <ac:chgData name="ΑΛΕΞΑΝΔΡΟΣ ΚΑΖΟΣ" userId="c0e109af1c25c437" providerId="LiveId" clId="{F3F0E74C-40D2-4B89-A08C-FD1D2800A266}" dt="2021-12-05T19:36:48.922" v="2573" actId="20577"/>
          <ac:spMkLst>
            <pc:docMk/>
            <pc:sldMk cId="2681714439" sldId="263"/>
            <ac:spMk id="3" creationId="{2F3D8252-1577-4982-A435-63B201663300}"/>
          </ac:spMkLst>
        </pc:spChg>
        <pc:picChg chg="add mod">
          <ac:chgData name="ΑΛΕΞΑΝΔΡΟΣ ΚΑΖΟΣ" userId="c0e109af1c25c437" providerId="LiveId" clId="{F3F0E74C-40D2-4B89-A08C-FD1D2800A266}" dt="2021-12-05T19:36:55.244" v="2577" actId="1076"/>
          <ac:picMkLst>
            <pc:docMk/>
            <pc:sldMk cId="2681714439" sldId="263"/>
            <ac:picMk id="5" creationId="{DE41066A-5DF0-440C-B183-37A5B9A31CE4}"/>
          </ac:picMkLst>
        </pc:picChg>
        <pc:picChg chg="add mod">
          <ac:chgData name="ΑΛΕΞΑΝΔΡΟΣ ΚΑΖΟΣ" userId="c0e109af1c25c437" providerId="LiveId" clId="{F3F0E74C-40D2-4B89-A08C-FD1D2800A266}" dt="2021-12-05T19:36:59.373" v="2578"/>
          <ac:picMkLst>
            <pc:docMk/>
            <pc:sldMk cId="2681714439" sldId="263"/>
            <ac:picMk id="6" creationId="{0F540B24-E54C-4FD4-94CA-8D12D20FAF48}"/>
          </ac:picMkLst>
        </pc:picChg>
        <pc:picChg chg="add mod">
          <ac:chgData name="ΑΛΕΞΑΝΔΡΟΣ ΚΑΖΟΣ" userId="c0e109af1c25c437" providerId="LiveId" clId="{F3F0E74C-40D2-4B89-A08C-FD1D2800A266}" dt="2021-12-05T19:37:03.628" v="2579"/>
          <ac:picMkLst>
            <pc:docMk/>
            <pc:sldMk cId="2681714439" sldId="263"/>
            <ac:picMk id="7" creationId="{18A73412-EAB6-44CF-9BB4-6627C37972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675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15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864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2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5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750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749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736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7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6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easantprogrammer.com/posts/console-keymap-switching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weIfB44E6E?feature=oembed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wweIfB44E6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E2A0-EC64-455E-84E6-3D267187D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D1B7-3A8F-43F5-A562-6486EB6A8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812528" cy="1691640"/>
          </a:xfrm>
        </p:spPr>
        <p:txBody>
          <a:bodyPr>
            <a:normAutofit/>
          </a:bodyPr>
          <a:lstStyle/>
          <a:p>
            <a:r>
              <a:rPr lang="el-GR" dirty="0"/>
              <a:t>Αλέξανδρος Κάζος </a:t>
            </a:r>
            <a:r>
              <a:rPr lang="en-GB" dirty="0"/>
              <a:t>						</a:t>
            </a:r>
            <a:r>
              <a:rPr lang="el-GR" dirty="0"/>
              <a:t>     </a:t>
            </a:r>
            <a:r>
              <a:rPr lang="en-GB" dirty="0"/>
              <a:t>BA18669049</a:t>
            </a:r>
          </a:p>
          <a:p>
            <a:r>
              <a:rPr lang="el-GR" dirty="0"/>
              <a:t>ΠΣΛΑ</a:t>
            </a:r>
          </a:p>
          <a:p>
            <a:r>
              <a:rPr lang="el-GR" dirty="0"/>
              <a:t>2021-2022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5C124-B730-49E5-A342-D9FFA032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15" y="5487801"/>
            <a:ext cx="2951513" cy="894992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C5F23B2-29EA-401D-A8A5-AFDCC383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201D05-218C-4E75-902F-088260B63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6000" y="34137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B815-1772-40E0-8483-44E8A2D6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IDEs - </a:t>
            </a:r>
            <a:r>
              <a:rPr lang="en-GB" sz="2800" dirty="0">
                <a:solidFill>
                  <a:schemeClr val="bg2">
                    <a:lumMod val="75000"/>
                  </a:schemeClr>
                </a:solidFill>
              </a:rPr>
              <a:t>Integrated Development Environments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DAA7AE-17C9-47E2-A2F9-30EE8196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8A32C5-79A9-4B81-AC00-1A53733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l-GR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Υπάρχουν διάφοροι τρόπου για να τρέξουμε κώδικα της </a:t>
            </a:r>
            <a:r>
              <a:rPr lang="en-GB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l-GR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Πρώτα, </a:t>
            </a:r>
            <a:r>
              <a:rPr lang="el-GR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ας αναλύσουμε τους διάφορους τρόπους ανάπτυξης, τα </a:t>
            </a:r>
            <a:r>
              <a:rPr lang="en-GB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environments</a:t>
            </a:r>
            <a:br>
              <a:rPr lang="el-G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Υπάρχουν 3ς τύποι: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Editors</a:t>
            </a:r>
            <a:r>
              <a:rPr lang="el-GR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l-GR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πχ. </a:t>
            </a:r>
            <a:r>
              <a:rPr lang="en-GB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Sublime Text and Atom</a:t>
            </a:r>
            <a:r>
              <a:rPr lang="el-GR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IDEs </a:t>
            </a:r>
            <a:r>
              <a:rPr lang="el-GR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(πχ. </a:t>
            </a:r>
            <a:r>
              <a:rPr lang="en-GB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 and Spyder</a:t>
            </a:r>
            <a:r>
              <a:rPr lang="el-GR" sz="1800" b="1" dirty="0">
                <a:solidFill>
                  <a:srgbClr val="7F7F7F"/>
                </a:solidFill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Notebook Environments</a:t>
            </a:r>
            <a:r>
              <a:rPr lang="el-GR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(πχ. </a:t>
            </a:r>
            <a:r>
              <a:rPr lang="en-GB" sz="1800" b="1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GB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  <a:r>
              <a:rPr lang="el-GR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l-GR" sz="18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l-GR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Στην δική μας περίπτωση θα ασχοληθούμε με </a:t>
            </a:r>
            <a:r>
              <a:rPr lang="en-GB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Notebook </a:t>
            </a:r>
            <a:r>
              <a:rPr lang="en-GB" sz="18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Environents</a:t>
            </a:r>
            <a:r>
              <a:rPr lang="el-GR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όπου είναι ιδανικά για μάθηση! Το περιβάλλον που θα ασχοληθούμε είναι το </a:t>
            </a:r>
            <a:r>
              <a:rPr lang="en-GB" sz="1800" dirty="0" err="1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GB" sz="1800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289668C8-545B-4E5A-9813-F2EA67078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32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92DE-456B-4183-A50D-ABBBF369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A35D-14A7-4F09-8B20-B7F66123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Θα εγκαταστήσουμε τον </a:t>
            </a:r>
            <a:r>
              <a:rPr lang="en-GB" dirty="0" err="1"/>
              <a:t>Jupyter</a:t>
            </a:r>
            <a:r>
              <a:rPr lang="en-GB" dirty="0"/>
              <a:t> Notebook </a:t>
            </a:r>
            <a:r>
              <a:rPr lang="el-GR" dirty="0"/>
              <a:t>μέσω του περιβάλλοντος </a:t>
            </a:r>
            <a:r>
              <a:rPr lang="en-GB" dirty="0"/>
              <a:t>Anaconda Navigator. </a:t>
            </a:r>
            <a:r>
              <a:rPr lang="el-GR" dirty="0"/>
              <a:t>Το </a:t>
            </a:r>
            <a:r>
              <a:rPr lang="en-GB" dirty="0"/>
              <a:t>Anaconda </a:t>
            </a:r>
            <a:r>
              <a:rPr lang="en-GB" dirty="0" err="1"/>
              <a:t>Navgigator</a:t>
            </a:r>
            <a:r>
              <a:rPr lang="en-GB" dirty="0"/>
              <a:t> </a:t>
            </a:r>
            <a:r>
              <a:rPr lang="el-GR" dirty="0"/>
              <a:t>δουλεύει ως διαμεσολαβητής για την εγκατάσταση του </a:t>
            </a:r>
            <a:r>
              <a:rPr lang="en-GB" dirty="0" err="1"/>
              <a:t>Juptyer</a:t>
            </a:r>
            <a:r>
              <a:rPr lang="en-GB" dirty="0"/>
              <a:t> Notebook.</a:t>
            </a:r>
          </a:p>
          <a:p>
            <a:pPr marL="0" indent="0">
              <a:buNone/>
            </a:pPr>
            <a:r>
              <a:rPr lang="el-GR" u="sng" dirty="0"/>
              <a:t>Η εγκατάσταση του γίνεται μέσω του παρακάτω συνδέσμου:</a:t>
            </a:r>
            <a:endParaRPr lang="en-GB" u="sng" dirty="0"/>
          </a:p>
          <a:p>
            <a:r>
              <a:rPr lang="en-GB" dirty="0">
                <a:hlinkClick r:id="rId2"/>
              </a:rPr>
              <a:t>https://www.anaconda.com/products/individual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F57CC08-B68B-4BFA-878E-0AA8070BC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E7BC3515-91CB-4D7B-8071-9F2737217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96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80AC-E82E-4E61-8F0D-69E9D5CB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Βοηθητικό Βίντεο Εγκατάστασης</a:t>
            </a:r>
            <a:endParaRPr lang="en-GB" dirty="0"/>
          </a:p>
        </p:txBody>
      </p:sp>
      <p:pic>
        <p:nvPicPr>
          <p:cNvPr id="4" name="Online Media 3" title="How to Install Anaconda Navigator on Windows 10">
            <a:hlinkClick r:id="" action="ppaction://media"/>
            <a:extLst>
              <a:ext uri="{FF2B5EF4-FFF2-40B4-BE49-F238E27FC236}">
                <a16:creationId xmlns:a16="http://schemas.microsoft.com/office/drawing/2014/main" id="{E5FB89D2-A6B1-4B63-9839-45B51B918C1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68538" y="1900724"/>
            <a:ext cx="7448117" cy="4208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1C1E9-192E-4CEA-9BD4-C6BA2016DDBD}"/>
              </a:ext>
            </a:extLst>
          </p:cNvPr>
          <p:cNvSpPr txBox="1"/>
          <p:nvPr/>
        </p:nvSpPr>
        <p:spPr>
          <a:xfrm>
            <a:off x="3112851" y="6379136"/>
            <a:ext cx="8008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Σύνδεσμος Βίντεο: </a:t>
            </a:r>
            <a:r>
              <a:rPr lang="en-GB" dirty="0">
                <a:hlinkClick r:id="rId4"/>
              </a:rPr>
              <a:t>https://www.youtube.com/watch?v=wweIfB44E6E</a:t>
            </a:r>
            <a:endParaRPr lang="en-GB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C4E2D878-5323-4671-B41D-1055E7F87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943DAA22-AAA2-4E78-861F-6238F1823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9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C6CA-5F28-40A4-B1F0-A04534D5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Βήματα μετά την εγκατάσταση</a:t>
            </a:r>
            <a:r>
              <a:rPr lang="en-GB" dirty="0"/>
              <a:t> - 1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BEB9-61C9-4A64-ABE7-58A51D3B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Μετά την εγκατάσταση θα πρέπει να εμφανίζεται μία παρόμοια οθόνη με την παρακάτω όταν ανοίγουμε το </a:t>
            </a:r>
            <a:r>
              <a:rPr lang="en-GB" dirty="0"/>
              <a:t>Anaconda Navigator. </a:t>
            </a:r>
            <a:r>
              <a:rPr lang="el-GR" dirty="0"/>
              <a:t>Θα χρειαστεί έπειτα να γίνει εγκατάσταση του </a:t>
            </a:r>
            <a:r>
              <a:rPr lang="en-GB" dirty="0" err="1"/>
              <a:t>Jupyter</a:t>
            </a:r>
            <a:r>
              <a:rPr lang="en-GB" dirty="0"/>
              <a:t> Notebook </a:t>
            </a:r>
            <a:r>
              <a:rPr lang="el-GR" dirty="0"/>
              <a:t>και αφού πραγματοποιηθεί</a:t>
            </a:r>
            <a:br>
              <a:rPr lang="el-GR" dirty="0"/>
            </a:br>
            <a:r>
              <a:rPr lang="el-GR" dirty="0"/>
              <a:t>η εγκατάσταση </a:t>
            </a:r>
            <a:r>
              <a:rPr lang="el-GR" dirty="0" err="1"/>
              <a:t>μπο</a:t>
            </a:r>
            <a:r>
              <a:rPr lang="el-GR" dirty="0"/>
              <a:t>-</a:t>
            </a:r>
            <a:br>
              <a:rPr lang="el-GR" dirty="0"/>
            </a:br>
            <a:r>
              <a:rPr lang="el-GR" dirty="0" err="1"/>
              <a:t>ρούμε</a:t>
            </a:r>
            <a:r>
              <a:rPr lang="el-GR" dirty="0"/>
              <a:t> να κλείσουμε</a:t>
            </a:r>
            <a:br>
              <a:rPr lang="el-GR" dirty="0"/>
            </a:br>
            <a:r>
              <a:rPr lang="el-GR" dirty="0"/>
              <a:t>το </a:t>
            </a:r>
            <a:r>
              <a:rPr lang="en-GB" dirty="0"/>
              <a:t>anaconda</a:t>
            </a:r>
            <a:r>
              <a:rPr lang="el-GR" dirty="0"/>
              <a:t> και</a:t>
            </a:r>
            <a:br>
              <a:rPr lang="el-GR" dirty="0"/>
            </a:br>
            <a:r>
              <a:rPr lang="el-GR" dirty="0"/>
              <a:t>κάνουμε αναζήτηση </a:t>
            </a:r>
            <a:br>
              <a:rPr lang="el-GR" dirty="0"/>
            </a:br>
            <a:r>
              <a:rPr lang="el-GR" dirty="0"/>
              <a:t>στον υπολογιστή μας </a:t>
            </a:r>
            <a:br>
              <a:rPr lang="el-GR" dirty="0"/>
            </a:br>
            <a:r>
              <a:rPr lang="el-GR" dirty="0"/>
              <a:t>το </a:t>
            </a:r>
            <a:r>
              <a:rPr lang="en-GB" dirty="0" err="1"/>
              <a:t>Jupyter</a:t>
            </a:r>
            <a:r>
              <a:rPr lang="el-GR" dirty="0"/>
              <a:t> και το </a:t>
            </a:r>
            <a:br>
              <a:rPr lang="el-GR" dirty="0"/>
            </a:br>
            <a:r>
              <a:rPr lang="el-GR" dirty="0"/>
              <a:t>τρέχουμε από εκεί.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0C0C0-84BB-4E16-B280-02F2D114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964" y="3003496"/>
            <a:ext cx="6862618" cy="3726341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829E8E0-2FF1-4064-A93A-0D7BEF79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DAF69F40-1BEB-424D-8B3B-C21DDA1AF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7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8CB9-8387-457A-A8BA-CC75DDD6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Βήματα μετά την εγκατάσταση</a:t>
            </a:r>
            <a:r>
              <a:rPr lang="en-GB" dirty="0"/>
              <a:t> - 2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3BC5-BA10-4C1F-890A-76C653B1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Αφού ανοίξουμε το </a:t>
            </a:r>
            <a:r>
              <a:rPr lang="en-GB" dirty="0" err="1"/>
              <a:t>Jupyter</a:t>
            </a:r>
            <a:r>
              <a:rPr lang="el-GR" dirty="0"/>
              <a:t>, εμφανίζεται σε ένα </a:t>
            </a:r>
            <a:r>
              <a:rPr lang="en-GB" dirty="0"/>
              <a:t>browser </a:t>
            </a:r>
            <a:r>
              <a:rPr lang="el-GR" dirty="0"/>
              <a:t>περιβάλλον.</a:t>
            </a:r>
            <a:br>
              <a:rPr lang="el-GR" dirty="0"/>
            </a:br>
            <a:r>
              <a:rPr lang="el-GR" dirty="0"/>
              <a:t>Στην πραγματικότητα δεν έχουμε ανοίξει κάποια ιστοσελίδα, αλλά το </a:t>
            </a:r>
            <a:r>
              <a:rPr lang="en-GB" dirty="0" err="1"/>
              <a:t>Jupyter</a:t>
            </a:r>
            <a:r>
              <a:rPr lang="en-GB" dirty="0"/>
              <a:t> </a:t>
            </a:r>
            <a:r>
              <a:rPr lang="el-GR" dirty="0"/>
              <a:t>προσαρμόζεται σε ένα </a:t>
            </a:r>
            <a:r>
              <a:rPr lang="el-GR" dirty="0" err="1"/>
              <a:t>διαδραστικό</a:t>
            </a:r>
            <a:r>
              <a:rPr lang="el-GR" dirty="0"/>
              <a:t> περιβάλλον ώστε να μπορούμε να γράψου-</a:t>
            </a:r>
            <a:br>
              <a:rPr lang="el-GR" dirty="0"/>
            </a:br>
            <a:r>
              <a:rPr lang="el-GR" dirty="0"/>
              <a:t>με τον κώδικά μας</a:t>
            </a:r>
            <a:br>
              <a:rPr lang="el-GR" dirty="0"/>
            </a:br>
            <a:r>
              <a:rPr lang="el-GR" dirty="0"/>
              <a:t>και να </a:t>
            </a:r>
            <a:r>
              <a:rPr lang="el-GR" dirty="0" err="1"/>
              <a:t>πειραματι</a:t>
            </a:r>
            <a:r>
              <a:rPr lang="el-GR" dirty="0"/>
              <a:t>-</a:t>
            </a:r>
            <a:br>
              <a:rPr lang="el-GR" dirty="0"/>
            </a:br>
            <a:r>
              <a:rPr lang="el-GR" dirty="0" err="1"/>
              <a:t>στουμε</a:t>
            </a:r>
            <a:r>
              <a:rPr lang="el-GR" dirty="0"/>
              <a:t>!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247A840-FFDF-4F9F-A642-D1A09EC42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1039C22F-E8FF-4455-B476-C07374AF4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D3D57-9629-4C52-B86D-943509AB0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691" y="2937164"/>
            <a:ext cx="7033600" cy="38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8CB9-8387-457A-A8BA-CC75DDD6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Θετικά ενός </a:t>
            </a:r>
            <a:r>
              <a:rPr lang="en-GB" dirty="0"/>
              <a:t>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3BC5-BA10-4C1F-890A-76C653B1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Περιβάλλον όπου έχουμε άμεσο </a:t>
            </a:r>
            <a:r>
              <a:rPr lang="en-GB" dirty="0"/>
              <a:t>feedback</a:t>
            </a:r>
            <a:r>
              <a:rPr lang="el-GR" dirty="0"/>
              <a:t>, γραμμή-γραμμή, κομμάτι-κομμάτι. </a:t>
            </a:r>
          </a:p>
          <a:p>
            <a:r>
              <a:rPr lang="el-GR" dirty="0"/>
              <a:t>Μπορούμε να κάνουμε σημειώσεις ως </a:t>
            </a:r>
            <a:r>
              <a:rPr lang="en-GB" dirty="0"/>
              <a:t>Markdown,</a:t>
            </a:r>
            <a:r>
              <a:rPr lang="el-GR" dirty="0"/>
              <a:t> επομένως, αναφερόμαστε σε ένα υβριδικό κώδικα και επεξεργασίας κειμένου</a:t>
            </a:r>
          </a:p>
          <a:p>
            <a:endParaRPr lang="el-GR" dirty="0"/>
          </a:p>
          <a:p>
            <a:endParaRPr lang="en-GB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247A840-FFDF-4F9F-A642-D1A09EC42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1039C22F-E8FF-4455-B476-C07374AF4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1E773-44CD-4390-9E6E-90C47E094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763" y="3429000"/>
            <a:ext cx="5791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9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2A90-85DC-4432-80B7-ADDCF367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Πως κλείνω σωστά το </a:t>
            </a:r>
            <a:r>
              <a:rPr lang="en-GB" dirty="0" err="1"/>
              <a:t>Jupyter</a:t>
            </a:r>
            <a:r>
              <a:rPr lang="el-GR" dirty="0"/>
              <a:t>;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8252-1577-4982-A435-63B20166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Πατάω </a:t>
            </a:r>
            <a:r>
              <a:rPr lang="en-GB" dirty="0"/>
              <a:t>ctrl + c </a:t>
            </a:r>
            <a:r>
              <a:rPr lang="el-GR" dirty="0"/>
              <a:t>στο παρακάτω παράθυρο και περιμένω να κλείσει. Τερματίζονται όλα τα ανοιχτά </a:t>
            </a:r>
            <a:r>
              <a:rPr lang="en-GB" dirty="0"/>
              <a:t>Notebooks </a:t>
            </a:r>
            <a:r>
              <a:rPr lang="el-GR" dirty="0"/>
              <a:t>και κλείνει το περιβάλλον στο οποίο γράφουμε κώδικα.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1066A-5DF0-440C-B183-37A5B9A3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2939512"/>
            <a:ext cx="5698490" cy="324062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F540B24-E54C-4FD4-94CA-8D12D20F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567454" y="567454"/>
            <a:ext cx="1613195" cy="4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Πανεπιστήμιο Δυτικής Αττικής | University of West Attica">
            <a:extLst>
              <a:ext uri="{FF2B5EF4-FFF2-40B4-BE49-F238E27FC236}">
                <a16:creationId xmlns:a16="http://schemas.microsoft.com/office/drawing/2014/main" id="{18A73412-EAB6-44CF-9BB4-6627C3797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08"/>
          <a:stretch/>
        </p:blipFill>
        <p:spPr bwMode="auto">
          <a:xfrm>
            <a:off x="11341378" y="5918620"/>
            <a:ext cx="850622" cy="8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7144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50</TotalTime>
  <Words>341</Words>
  <Application>Microsoft Office PowerPoint</Application>
  <PresentationFormat>Widescreen</PresentationFormat>
  <Paragraphs>26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Century Schoolbook</vt:lpstr>
      <vt:lpstr>Wingdings 2</vt:lpstr>
      <vt:lpstr>View</vt:lpstr>
      <vt:lpstr>Python </vt:lpstr>
      <vt:lpstr>IDEs - Integrated Development Environments</vt:lpstr>
      <vt:lpstr>Jupyter Notebook</vt:lpstr>
      <vt:lpstr>Βοηθητικό Βίντεο Εγκατάστασης</vt:lpstr>
      <vt:lpstr>Βήματα μετά την εγκατάσταση - 1 </vt:lpstr>
      <vt:lpstr>Βήματα μετά την εγκατάσταση - 2 </vt:lpstr>
      <vt:lpstr>Θετικά ενός Notebook</vt:lpstr>
      <vt:lpstr>Πως κλείνω σωστά το Jupyter;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ΚΑΖΟΣ ΑΛΕΞΑΝΔΡΟΣ</dc:creator>
  <cp:lastModifiedBy>ΑΛΕΞΑΝΔΡΟΣ ΚΑΖΟΣ</cp:lastModifiedBy>
  <cp:revision>5</cp:revision>
  <dcterms:created xsi:type="dcterms:W3CDTF">2021-12-05T09:04:56Z</dcterms:created>
  <dcterms:modified xsi:type="dcterms:W3CDTF">2021-12-05T19:37:06Z</dcterms:modified>
</cp:coreProperties>
</file>