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5" r:id="rId1"/>
  </p:sldMasterIdLst>
  <p:sldIdLst>
    <p:sldId id="256" r:id="rId2"/>
    <p:sldId id="257" r:id="rId3"/>
    <p:sldId id="263" r:id="rId4"/>
    <p:sldId id="267" r:id="rId5"/>
    <p:sldId id="258" r:id="rId6"/>
    <p:sldId id="268" r:id="rId7"/>
    <p:sldId id="259" r:id="rId8"/>
    <p:sldId id="270" r:id="rId9"/>
    <p:sldId id="262" r:id="rId10"/>
    <p:sldId id="269" r:id="rId11"/>
    <p:sldId id="271" r:id="rId12"/>
    <p:sldId id="264" r:id="rId13"/>
    <p:sldId id="273" r:id="rId14"/>
    <p:sldId id="261" r:id="rId15"/>
    <p:sldId id="272" r:id="rId16"/>
    <p:sldId id="265" r:id="rId17"/>
    <p:sldId id="260" r:id="rId18"/>
    <p:sldId id="26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2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ΛΕΞΑΝΔΡΟΣ ΚΑΖΟΣ" userId="c0e109af1c25c437" providerId="LiveId" clId="{4AAA56DC-A89C-4A7C-AC80-8E4D8A46C1CE}"/>
    <pc:docChg chg="undo custSel addSld modSld">
      <pc:chgData name="ΑΛΕΞΑΝΔΡΟΣ ΚΑΖΟΣ" userId="c0e109af1c25c437" providerId="LiveId" clId="{4AAA56DC-A89C-4A7C-AC80-8E4D8A46C1CE}" dt="2021-12-05T09:21:47.189" v="288" actId="20577"/>
      <pc:docMkLst>
        <pc:docMk/>
      </pc:docMkLst>
      <pc:sldChg chg="addSp delSp modSp new mod">
        <pc:chgData name="ΑΛΕΞΑΝΔΡΟΣ ΚΑΖΟΣ" userId="c0e109af1c25c437" providerId="LiveId" clId="{4AAA56DC-A89C-4A7C-AC80-8E4D8A46C1CE}" dt="2021-12-05T09:20:37.589" v="274" actId="1076"/>
        <pc:sldMkLst>
          <pc:docMk/>
          <pc:sldMk cId="2952543709" sldId="256"/>
        </pc:sldMkLst>
        <pc:spChg chg="mod">
          <ac:chgData name="ΑΛΕΞΑΝΔΡΟΣ ΚΑΖΟΣ" userId="c0e109af1c25c437" providerId="LiveId" clId="{4AAA56DC-A89C-4A7C-AC80-8E4D8A46C1CE}" dt="2021-12-05T09:08:05.246" v="56" actId="20577"/>
          <ac:spMkLst>
            <pc:docMk/>
            <pc:sldMk cId="2952543709" sldId="256"/>
            <ac:spMk id="2" creationId="{3AB0E2A0-EC64-455E-84E6-3D267187D445}"/>
          </ac:spMkLst>
        </pc:spChg>
        <pc:spChg chg="mod">
          <ac:chgData name="ΑΛΕΞΑΝΔΡΟΣ ΚΑΖΟΣ" userId="c0e109af1c25c437" providerId="LiveId" clId="{4AAA56DC-A89C-4A7C-AC80-8E4D8A46C1CE}" dt="2021-12-05T09:10:25.694" v="186" actId="20577"/>
          <ac:spMkLst>
            <pc:docMk/>
            <pc:sldMk cId="2952543709" sldId="256"/>
            <ac:spMk id="3" creationId="{54FAD1B7-3A8F-43F5-A562-6486EB6A8444}"/>
          </ac:spMkLst>
        </pc:spChg>
        <pc:spChg chg="add del mod">
          <ac:chgData name="ΑΛΕΞΑΝΔΡΟΣ ΚΑΖΟΣ" userId="c0e109af1c25c437" providerId="LiveId" clId="{4AAA56DC-A89C-4A7C-AC80-8E4D8A46C1CE}" dt="2021-12-05T09:19:00.243" v="270" actId="478"/>
          <ac:spMkLst>
            <pc:docMk/>
            <pc:sldMk cId="2952543709" sldId="256"/>
            <ac:spMk id="8" creationId="{427BC065-633F-4674-A6E4-FC4752592F7D}"/>
          </ac:spMkLst>
        </pc:spChg>
        <pc:spChg chg="add del mod">
          <ac:chgData name="ΑΛΕΞΑΝΔΡΟΣ ΚΑΖΟΣ" userId="c0e109af1c25c437" providerId="LiveId" clId="{4AAA56DC-A89C-4A7C-AC80-8E4D8A46C1CE}" dt="2021-12-05T09:20:34.458" v="273" actId="478"/>
          <ac:spMkLst>
            <pc:docMk/>
            <pc:sldMk cId="2952543709" sldId="256"/>
            <ac:spMk id="11" creationId="{75F30093-635F-4F41-A4B5-C7455D79FB2D}"/>
          </ac:spMkLst>
        </pc:spChg>
        <pc:picChg chg="add del mod">
          <ac:chgData name="ΑΛΕΞΑΝΔΡΟΣ ΚΑΖΟΣ" userId="c0e109af1c25c437" providerId="LiveId" clId="{4AAA56DC-A89C-4A7C-AC80-8E4D8A46C1CE}" dt="2021-12-05T09:09:55.338" v="167" actId="478"/>
          <ac:picMkLst>
            <pc:docMk/>
            <pc:sldMk cId="2952543709" sldId="256"/>
            <ac:picMk id="5" creationId="{2488E8C8-B167-46DA-9015-074192AC39AA}"/>
          </ac:picMkLst>
        </pc:picChg>
        <pc:picChg chg="add mod">
          <ac:chgData name="ΑΛΕΞΑΝΔΡΟΣ ΚΑΖΟΣ" userId="c0e109af1c25c437" providerId="LiveId" clId="{4AAA56DC-A89C-4A7C-AC80-8E4D8A46C1CE}" dt="2021-12-05T09:10:08.583" v="170" actId="1076"/>
          <ac:picMkLst>
            <pc:docMk/>
            <pc:sldMk cId="2952543709" sldId="256"/>
            <ac:picMk id="7" creationId="{0325C124-B730-49E5-A342-D9FFA0328E13}"/>
          </ac:picMkLst>
        </pc:picChg>
        <pc:picChg chg="add mod">
          <ac:chgData name="ΑΛΕΞΑΝΔΡΟΣ ΚΑΖΟΣ" userId="c0e109af1c25c437" providerId="LiveId" clId="{4AAA56DC-A89C-4A7C-AC80-8E4D8A46C1CE}" dt="2021-12-05T09:20:37.589" v="274" actId="1076"/>
          <ac:picMkLst>
            <pc:docMk/>
            <pc:sldMk cId="2952543709" sldId="256"/>
            <ac:picMk id="10" creationId="{5C201D05-218C-4E75-902F-088260B63D60}"/>
          </ac:picMkLst>
        </pc:picChg>
        <pc:picChg chg="add del mod">
          <ac:chgData name="ΑΛΕΞΑΝΔΡΟΣ ΚΑΖΟΣ" userId="c0e109af1c25c437" providerId="LiveId" clId="{4AAA56DC-A89C-4A7C-AC80-8E4D8A46C1CE}" dt="2021-12-05T09:11:18.849" v="200" actId="478"/>
          <ac:picMkLst>
            <pc:docMk/>
            <pc:sldMk cId="2952543709" sldId="256"/>
            <ac:picMk id="1026" creationId="{FF2F36E4-7E78-43A8-9F4F-887D5E2F65E4}"/>
          </ac:picMkLst>
        </pc:picChg>
        <pc:picChg chg="add del mod">
          <ac:chgData name="ΑΛΕΞΑΝΔΡΟΣ ΚΑΖΟΣ" userId="c0e109af1c25c437" providerId="LiveId" clId="{4AAA56DC-A89C-4A7C-AC80-8E4D8A46C1CE}" dt="2021-12-05T09:11:58.693" v="211" actId="478"/>
          <ac:picMkLst>
            <pc:docMk/>
            <pc:sldMk cId="2952543709" sldId="256"/>
            <ac:picMk id="1028" creationId="{CC929DDB-4796-4372-B2A1-EA5DB0B91982}"/>
          </ac:picMkLst>
        </pc:picChg>
        <pc:picChg chg="add del mod">
          <ac:chgData name="ΑΛΕΞΑΝΔΡΟΣ ΚΑΖΟΣ" userId="c0e109af1c25c437" providerId="LiveId" clId="{4AAA56DC-A89C-4A7C-AC80-8E4D8A46C1CE}" dt="2021-12-05T09:13:47.289" v="238" actId="478"/>
          <ac:picMkLst>
            <pc:docMk/>
            <pc:sldMk cId="2952543709" sldId="256"/>
            <ac:picMk id="1030" creationId="{80A612F3-93F7-42ED-B920-A5360838E96D}"/>
          </ac:picMkLst>
        </pc:picChg>
        <pc:picChg chg="add mod">
          <ac:chgData name="ΑΛΕΞΑΝΔΡΟΣ ΚΑΖΟΣ" userId="c0e109af1c25c437" providerId="LiveId" clId="{4AAA56DC-A89C-4A7C-AC80-8E4D8A46C1CE}" dt="2021-12-05T09:13:43.479" v="237" actId="1076"/>
          <ac:picMkLst>
            <pc:docMk/>
            <pc:sldMk cId="2952543709" sldId="256"/>
            <ac:picMk id="1032" creationId="{8C5F23B2-29EA-401D-A8A5-AFDCC383FA07}"/>
          </ac:picMkLst>
        </pc:picChg>
      </pc:sldChg>
      <pc:sldChg chg="addSp delSp modSp new mod">
        <pc:chgData name="ΑΛΕΞΑΝΔΡΟΣ ΚΑΖΟΣ" userId="c0e109af1c25c437" providerId="LiveId" clId="{4AAA56DC-A89C-4A7C-AC80-8E4D8A46C1CE}" dt="2021-12-05T09:21:47.189" v="288" actId="20577"/>
        <pc:sldMkLst>
          <pc:docMk/>
          <pc:sldMk cId="2797328832" sldId="257"/>
        </pc:sldMkLst>
        <pc:spChg chg="mod">
          <ac:chgData name="ΑΛΕΞΑΝΔΡΟΣ ΚΑΖΟΣ" userId="c0e109af1c25c437" providerId="LiveId" clId="{4AAA56DC-A89C-4A7C-AC80-8E4D8A46C1CE}" dt="2021-12-05T09:21:40.166" v="279" actId="20577"/>
          <ac:spMkLst>
            <pc:docMk/>
            <pc:sldMk cId="2797328832" sldId="257"/>
            <ac:spMk id="2" creationId="{C2FFB815-1772-40E0-8483-44E8A2D65E45}"/>
          </ac:spMkLst>
        </pc:spChg>
        <pc:spChg chg="del mod">
          <ac:chgData name="ΑΛΕΞΑΝΔΡΟΣ ΚΑΖΟΣ" userId="c0e109af1c25c437" providerId="LiveId" clId="{4AAA56DC-A89C-4A7C-AC80-8E4D8A46C1CE}" dt="2021-12-05T09:14:17.865" v="240"/>
          <ac:spMkLst>
            <pc:docMk/>
            <pc:sldMk cId="2797328832" sldId="257"/>
            <ac:spMk id="3" creationId="{E832686B-FC2D-4885-8910-5BDC3C6E0F3B}"/>
          </ac:spMkLst>
        </pc:spChg>
        <pc:spChg chg="add del mod">
          <ac:chgData name="ΑΛΕΞΑΝΔΡΟΣ ΚΑΖΟΣ" userId="c0e109af1c25c437" providerId="LiveId" clId="{4AAA56DC-A89C-4A7C-AC80-8E4D8A46C1CE}" dt="2021-12-05T09:15:12.910" v="247" actId="931"/>
          <ac:spMkLst>
            <pc:docMk/>
            <pc:sldMk cId="2797328832" sldId="257"/>
            <ac:spMk id="5" creationId="{CD8D6C89-E3A6-4508-8974-BC5F4CEFC98C}"/>
          </ac:spMkLst>
        </pc:spChg>
        <pc:spChg chg="add del mod">
          <ac:chgData name="ΑΛΕΞΑΝΔΡΟΣ ΚΑΖΟΣ" userId="c0e109af1c25c437" providerId="LiveId" clId="{4AAA56DC-A89C-4A7C-AC80-8E4D8A46C1CE}" dt="2021-12-05T09:21:47.189" v="288" actId="20577"/>
          <ac:spMkLst>
            <pc:docMk/>
            <pc:sldMk cId="2797328832" sldId="257"/>
            <ac:spMk id="9" creationId="{1F8A32C5-79A9-4B81-AC00-1A53733A0E0B}"/>
          </ac:spMkLst>
        </pc:spChg>
        <pc:picChg chg="add mod">
          <ac:chgData name="ΑΛΕΞΑΝΔΡΟΣ ΚΑΖΟΣ" userId="c0e109af1c25c437" providerId="LiveId" clId="{4AAA56DC-A89C-4A7C-AC80-8E4D8A46C1CE}" dt="2021-12-05T09:13:51.011" v="239"/>
          <ac:picMkLst>
            <pc:docMk/>
            <pc:sldMk cId="2797328832" sldId="257"/>
            <ac:picMk id="4" creationId="{A7DAA7AE-17C9-47E2-A2F9-30EE81966A85}"/>
          </ac:picMkLst>
        </pc:picChg>
        <pc:picChg chg="add del mod">
          <ac:chgData name="ΑΛΕΞΑΝΔΡΟΣ ΚΑΖΟΣ" userId="c0e109af1c25c437" providerId="LiveId" clId="{4AAA56DC-A89C-4A7C-AC80-8E4D8A46C1CE}" dt="2021-12-05T09:15:28.073" v="254" actId="478"/>
          <ac:picMkLst>
            <pc:docMk/>
            <pc:sldMk cId="2797328832" sldId="257"/>
            <ac:picMk id="7" creationId="{AF390820-4058-40F7-BCA8-D6C564D1D465}"/>
          </ac:picMkLst>
        </pc:picChg>
        <pc:picChg chg="add del mod">
          <ac:chgData name="ΑΛΕΞΑΝΔΡΟΣ ΚΑΖΟΣ" userId="c0e109af1c25c437" providerId="LiveId" clId="{4AAA56DC-A89C-4A7C-AC80-8E4D8A46C1CE}" dt="2021-12-05T09:16:14.603" v="256" actId="931"/>
          <ac:picMkLst>
            <pc:docMk/>
            <pc:sldMk cId="2797328832" sldId="257"/>
            <ac:picMk id="11" creationId="{B4265795-08AE-42B1-A08B-3BE42F99768E}"/>
          </ac:picMkLst>
        </pc:picChg>
        <pc:picChg chg="add del mod">
          <ac:chgData name="ΑΛΕΞΑΝΔΡΟΣ ΚΑΖΟΣ" userId="c0e109af1c25c437" providerId="LiveId" clId="{4AAA56DC-A89C-4A7C-AC80-8E4D8A46C1CE}" dt="2021-12-05T09:14:50.023" v="246" actId="478"/>
          <ac:picMkLst>
            <pc:docMk/>
            <pc:sldMk cId="2797328832" sldId="257"/>
            <ac:picMk id="2050" creationId="{6239B8E5-A0B9-488E-96D1-554D885A6C04}"/>
          </ac:picMkLst>
        </pc:picChg>
        <pc:picChg chg="add mod">
          <ac:chgData name="ΑΛΕΞΑΝΔΡΟΣ ΚΑΖΟΣ" userId="c0e109af1c25c437" providerId="LiveId" clId="{4AAA56DC-A89C-4A7C-AC80-8E4D8A46C1CE}" dt="2021-12-05T09:16:55.581" v="267" actId="1076"/>
          <ac:picMkLst>
            <pc:docMk/>
            <pc:sldMk cId="2797328832" sldId="257"/>
            <ac:picMk id="2052" creationId="{289668C8-545B-4E5A-9813-F2EA6707858A}"/>
          </ac:picMkLst>
        </pc:picChg>
      </pc:sldChg>
      <pc:sldMasterChg chg="addSldLayout">
        <pc:chgData name="ΑΛΕΞΑΝΔΡΟΣ ΚΑΖΟΣ" userId="c0e109af1c25c437" providerId="LiveId" clId="{4AAA56DC-A89C-4A7C-AC80-8E4D8A46C1CE}" dt="2021-12-05T09:04:59.101" v="0" actId="680"/>
        <pc:sldMasterMkLst>
          <pc:docMk/>
          <pc:sldMasterMk cId="1581334166" sldId="2147483648"/>
        </pc:sldMasterMkLst>
        <pc:sldLayoutChg chg="add">
          <pc:chgData name="ΑΛΕΞΑΝΔΡΟΣ ΚΑΖΟΣ" userId="c0e109af1c25c437" providerId="LiveId" clId="{4AAA56DC-A89C-4A7C-AC80-8E4D8A46C1CE}" dt="2021-12-05T09:04:59.101" v="0" actId="680"/>
          <pc:sldLayoutMkLst>
            <pc:docMk/>
            <pc:sldMasterMk cId="1581334166" sldId="2147483648"/>
            <pc:sldLayoutMk cId="1407336609" sldId="2147483649"/>
          </pc:sldLayoutMkLst>
        </pc:sldLayoutChg>
      </pc:sldMasterChg>
    </pc:docChg>
  </pc:docChgLst>
  <pc:docChgLst>
    <pc:chgData name="ΑΛΕΞΑΝΔΡΟΣ ΚΑΖΟΣ" userId="c0e109af1c25c437" providerId="LiveId" clId="{18BC779A-736C-4D32-B55E-279EAF2185B2}"/>
    <pc:docChg chg="undo redo custSel addSld delSld modSld sldOrd">
      <pc:chgData name="ΑΛΕΞΑΝΔΡΟΣ ΚΑΖΟΣ" userId="c0e109af1c25c437" providerId="LiveId" clId="{18BC779A-736C-4D32-B55E-279EAF2185B2}" dt="2021-12-25T15:56:08.034" v="6918" actId="20577"/>
      <pc:docMkLst>
        <pc:docMk/>
      </pc:docMkLst>
      <pc:sldChg chg="modSp mod">
        <pc:chgData name="ΑΛΕΞΑΝΔΡΟΣ ΚΑΖΟΣ" userId="c0e109af1c25c437" providerId="LiveId" clId="{18BC779A-736C-4D32-B55E-279EAF2185B2}" dt="2021-12-08T16:17:39.201" v="157" actId="207"/>
        <pc:sldMkLst>
          <pc:docMk/>
          <pc:sldMk cId="2797328832" sldId="257"/>
        </pc:sldMkLst>
        <pc:spChg chg="mod">
          <ac:chgData name="ΑΛΕΞΑΝΔΡΟΣ ΚΑΖΟΣ" userId="c0e109af1c25c437" providerId="LiveId" clId="{18BC779A-736C-4D32-B55E-279EAF2185B2}" dt="2021-12-08T16:16:22.003" v="27" actId="20577"/>
          <ac:spMkLst>
            <pc:docMk/>
            <pc:sldMk cId="2797328832" sldId="257"/>
            <ac:spMk id="2" creationId="{C2FFB815-1772-40E0-8483-44E8A2D65E45}"/>
          </ac:spMkLst>
        </pc:spChg>
        <pc:spChg chg="mod">
          <ac:chgData name="ΑΛΕΞΑΝΔΡΟΣ ΚΑΖΟΣ" userId="c0e109af1c25c437" providerId="LiveId" clId="{18BC779A-736C-4D32-B55E-279EAF2185B2}" dt="2021-12-08T16:17:39.201" v="157" actId="207"/>
          <ac:spMkLst>
            <pc:docMk/>
            <pc:sldMk cId="2797328832" sldId="257"/>
            <ac:spMk id="9" creationId="{1F8A32C5-79A9-4B81-AC00-1A53733A0E0B}"/>
          </ac:spMkLst>
        </pc:spChg>
      </pc:sldChg>
      <pc:sldChg chg="modSp add mod">
        <pc:chgData name="ΑΛΕΞΑΝΔΡΟΣ ΚΑΖΟΣ" userId="c0e109af1c25c437" providerId="LiveId" clId="{18BC779A-736C-4D32-B55E-279EAF2185B2}" dt="2021-12-18T18:40:46.462" v="607" actId="113"/>
        <pc:sldMkLst>
          <pc:docMk/>
          <pc:sldMk cId="3204885822" sldId="258"/>
        </pc:sldMkLst>
        <pc:spChg chg="mod">
          <ac:chgData name="ΑΛΕΞΑΝΔΡΟΣ ΚΑΖΟΣ" userId="c0e109af1c25c437" providerId="LiveId" clId="{18BC779A-736C-4D32-B55E-279EAF2185B2}" dt="2021-12-08T16:18:16.023" v="182" actId="20577"/>
          <ac:spMkLst>
            <pc:docMk/>
            <pc:sldMk cId="3204885822" sldId="258"/>
            <ac:spMk id="2" creationId="{C2FFB815-1772-40E0-8483-44E8A2D65E45}"/>
          </ac:spMkLst>
        </pc:spChg>
        <pc:spChg chg="mod">
          <ac:chgData name="ΑΛΕΞΑΝΔΡΟΣ ΚΑΖΟΣ" userId="c0e109af1c25c437" providerId="LiveId" clId="{18BC779A-736C-4D32-B55E-279EAF2185B2}" dt="2021-12-18T18:40:46.462" v="607" actId="113"/>
          <ac:spMkLst>
            <pc:docMk/>
            <pc:sldMk cId="3204885822" sldId="258"/>
            <ac:spMk id="9" creationId="{1F8A32C5-79A9-4B81-AC00-1A53733A0E0B}"/>
          </ac:spMkLst>
        </pc:spChg>
      </pc:sldChg>
      <pc:sldChg chg="new del">
        <pc:chgData name="ΑΛΕΞΑΝΔΡΟΣ ΚΑΖΟΣ" userId="c0e109af1c25c437" providerId="LiveId" clId="{18BC779A-736C-4D32-B55E-279EAF2185B2}" dt="2021-12-08T16:17:48.607" v="159" actId="680"/>
        <pc:sldMkLst>
          <pc:docMk/>
          <pc:sldMk cId="2327490352" sldId="259"/>
        </pc:sldMkLst>
      </pc:sldChg>
      <pc:sldChg chg="modSp add mod ord">
        <pc:chgData name="ΑΛΕΞΑΝΔΡΟΣ ΚΑΖΟΣ" userId="c0e109af1c25c437" providerId="LiveId" clId="{18BC779A-736C-4D32-B55E-279EAF2185B2}" dt="2021-12-25T15:55:09.202" v="6902" actId="20577"/>
        <pc:sldMkLst>
          <pc:docMk/>
          <pc:sldMk cId="2775045275" sldId="259"/>
        </pc:sldMkLst>
        <pc:spChg chg="mod">
          <ac:chgData name="ΑΛΕΞΑΝΔΡΟΣ ΚΑΖΟΣ" userId="c0e109af1c25c437" providerId="LiveId" clId="{18BC779A-736C-4D32-B55E-279EAF2185B2}" dt="2021-12-18T19:43:27.959" v="2163" actId="20577"/>
          <ac:spMkLst>
            <pc:docMk/>
            <pc:sldMk cId="2775045275" sldId="259"/>
            <ac:spMk id="2" creationId="{C2FFB815-1772-40E0-8483-44E8A2D65E45}"/>
          </ac:spMkLst>
        </pc:spChg>
        <pc:spChg chg="mod">
          <ac:chgData name="ΑΛΕΞΑΝΔΡΟΣ ΚΑΖΟΣ" userId="c0e109af1c25c437" providerId="LiveId" clId="{18BC779A-736C-4D32-B55E-279EAF2185B2}" dt="2021-12-25T15:55:09.202" v="6902" actId="20577"/>
          <ac:spMkLst>
            <pc:docMk/>
            <pc:sldMk cId="2775045275" sldId="259"/>
            <ac:spMk id="9" creationId="{1F8A32C5-79A9-4B81-AC00-1A53733A0E0B}"/>
          </ac:spMkLst>
        </pc:spChg>
      </pc:sldChg>
      <pc:sldChg chg="modSp add mod">
        <pc:chgData name="ΑΛΕΞΑΝΔΡΟΣ ΚΑΖΟΣ" userId="c0e109af1c25c437" providerId="LiveId" clId="{18BC779A-736C-4D32-B55E-279EAF2185B2}" dt="2021-12-24T16:26:20.222" v="6834" actId="27636"/>
        <pc:sldMkLst>
          <pc:docMk/>
          <pc:sldMk cId="523729649" sldId="260"/>
        </pc:sldMkLst>
        <pc:spChg chg="mod">
          <ac:chgData name="ΑΛΕΞΑΝΔΡΟΣ ΚΑΖΟΣ" userId="c0e109af1c25c437" providerId="LiveId" clId="{18BC779A-736C-4D32-B55E-279EAF2185B2}" dt="2021-12-08T16:19:06.516" v="244" actId="20577"/>
          <ac:spMkLst>
            <pc:docMk/>
            <pc:sldMk cId="523729649" sldId="260"/>
            <ac:spMk id="2" creationId="{C2FFB815-1772-40E0-8483-44E8A2D65E45}"/>
          </ac:spMkLst>
        </pc:spChg>
        <pc:spChg chg="mod">
          <ac:chgData name="ΑΛΕΞΑΝΔΡΟΣ ΚΑΖΟΣ" userId="c0e109af1c25c437" providerId="LiveId" clId="{18BC779A-736C-4D32-B55E-279EAF2185B2}" dt="2021-12-24T16:26:20.222" v="6834" actId="27636"/>
          <ac:spMkLst>
            <pc:docMk/>
            <pc:sldMk cId="523729649" sldId="260"/>
            <ac:spMk id="9" creationId="{1F8A32C5-79A9-4B81-AC00-1A53733A0E0B}"/>
          </ac:spMkLst>
        </pc:spChg>
      </pc:sldChg>
      <pc:sldChg chg="addSp delSp modSp add mod">
        <pc:chgData name="ΑΛΕΞΑΝΔΡΟΣ ΚΑΖΟΣ" userId="c0e109af1c25c437" providerId="LiveId" clId="{18BC779A-736C-4D32-B55E-279EAF2185B2}" dt="2021-12-24T13:05:02.477" v="6391" actId="113"/>
        <pc:sldMkLst>
          <pc:docMk/>
          <pc:sldMk cId="1930009338" sldId="261"/>
        </pc:sldMkLst>
        <pc:spChg chg="mod">
          <ac:chgData name="ΑΛΕΞΑΝΔΡΟΣ ΚΑΖΟΣ" userId="c0e109af1c25c437" providerId="LiveId" clId="{18BC779A-736C-4D32-B55E-279EAF2185B2}" dt="2021-12-08T16:18:51.447" v="229" actId="20577"/>
          <ac:spMkLst>
            <pc:docMk/>
            <pc:sldMk cId="1930009338" sldId="261"/>
            <ac:spMk id="2" creationId="{C2FFB815-1772-40E0-8483-44E8A2D65E45}"/>
          </ac:spMkLst>
        </pc:spChg>
        <pc:spChg chg="mod">
          <ac:chgData name="ΑΛΕΞΑΝΔΡΟΣ ΚΑΖΟΣ" userId="c0e109af1c25c437" providerId="LiveId" clId="{18BC779A-736C-4D32-B55E-279EAF2185B2}" dt="2021-12-24T13:05:02.477" v="6391" actId="113"/>
          <ac:spMkLst>
            <pc:docMk/>
            <pc:sldMk cId="1930009338" sldId="261"/>
            <ac:spMk id="9" creationId="{1F8A32C5-79A9-4B81-AC00-1A53733A0E0B}"/>
          </ac:spMkLst>
        </pc:spChg>
        <pc:picChg chg="add del mod">
          <ac:chgData name="ΑΛΕΞΑΝΔΡΟΣ ΚΑΖΟΣ" userId="c0e109af1c25c437" providerId="LiveId" clId="{18BC779A-736C-4D32-B55E-279EAF2185B2}" dt="2021-12-24T13:03:39.566" v="6357" actId="478"/>
          <ac:picMkLst>
            <pc:docMk/>
            <pc:sldMk cId="1930009338" sldId="261"/>
            <ac:picMk id="5" creationId="{7A70D75C-20E3-4781-AB67-20D0CFC62C85}"/>
          </ac:picMkLst>
        </pc:picChg>
        <pc:picChg chg="add mod">
          <ac:chgData name="ΑΛΕΞΑΝΔΡΟΣ ΚΑΖΟΣ" userId="c0e109af1c25c437" providerId="LiveId" clId="{18BC779A-736C-4D32-B55E-279EAF2185B2}" dt="2021-12-24T13:03:30.446" v="6356" actId="1076"/>
          <ac:picMkLst>
            <pc:docMk/>
            <pc:sldMk cId="1930009338" sldId="261"/>
            <ac:picMk id="7" creationId="{87CC4585-6A8A-4A63-A485-C59DA84129B0}"/>
          </ac:picMkLst>
        </pc:picChg>
        <pc:picChg chg="add mod">
          <ac:chgData name="ΑΛΕΞΑΝΔΡΟΣ ΚΑΖΟΣ" userId="c0e109af1c25c437" providerId="LiveId" clId="{18BC779A-736C-4D32-B55E-279EAF2185B2}" dt="2021-12-24T13:03:44.471" v="6359" actId="1076"/>
          <ac:picMkLst>
            <pc:docMk/>
            <pc:sldMk cId="1930009338" sldId="261"/>
            <ac:picMk id="10" creationId="{1D297205-0B7B-416A-8833-0C6AFAE1C1CF}"/>
          </ac:picMkLst>
        </pc:picChg>
      </pc:sldChg>
      <pc:sldChg chg="modSp add mod">
        <pc:chgData name="ΑΛΕΞΑΝΔΡΟΣ ΚΑΖΟΣ" userId="c0e109af1c25c437" providerId="LiveId" clId="{18BC779A-736C-4D32-B55E-279EAF2185B2}" dt="2021-12-25T15:56:08.034" v="6918" actId="20577"/>
        <pc:sldMkLst>
          <pc:docMk/>
          <pc:sldMk cId="401598040" sldId="262"/>
        </pc:sldMkLst>
        <pc:spChg chg="mod">
          <ac:chgData name="ΑΛΕΞΑΝΔΡΟΣ ΚΑΖΟΣ" userId="c0e109af1c25c437" providerId="LiveId" clId="{18BC779A-736C-4D32-B55E-279EAF2185B2}" dt="2021-12-08T16:18:26.975" v="196" actId="20577"/>
          <ac:spMkLst>
            <pc:docMk/>
            <pc:sldMk cId="401598040" sldId="262"/>
            <ac:spMk id="2" creationId="{C2FFB815-1772-40E0-8483-44E8A2D65E45}"/>
          </ac:spMkLst>
        </pc:spChg>
        <pc:spChg chg="mod">
          <ac:chgData name="ΑΛΕΞΑΝΔΡΟΣ ΚΑΖΟΣ" userId="c0e109af1c25c437" providerId="LiveId" clId="{18BC779A-736C-4D32-B55E-279EAF2185B2}" dt="2021-12-25T15:56:08.034" v="6918" actId="20577"/>
          <ac:spMkLst>
            <pc:docMk/>
            <pc:sldMk cId="401598040" sldId="262"/>
            <ac:spMk id="9" creationId="{1F8A32C5-79A9-4B81-AC00-1A53733A0E0B}"/>
          </ac:spMkLst>
        </pc:spChg>
      </pc:sldChg>
      <pc:sldChg chg="new del">
        <pc:chgData name="ΑΛΕΞΑΝΔΡΟΣ ΚΑΖΟΣ" userId="c0e109af1c25c437" providerId="LiveId" clId="{18BC779A-736C-4D32-B55E-279EAF2185B2}" dt="2021-12-18T18:24:49.497" v="246" actId="47"/>
        <pc:sldMkLst>
          <pc:docMk/>
          <pc:sldMk cId="2721906255" sldId="263"/>
        </pc:sldMkLst>
      </pc:sldChg>
      <pc:sldChg chg="addSp delSp modSp add mod">
        <pc:chgData name="ΑΛΕΞΑΝΔΡΟΣ ΚΑΖΟΣ" userId="c0e109af1c25c437" providerId="LiveId" clId="{18BC779A-736C-4D32-B55E-279EAF2185B2}" dt="2021-12-24T16:18:31.802" v="6713" actId="207"/>
        <pc:sldMkLst>
          <pc:docMk/>
          <pc:sldMk cId="2956969877" sldId="263"/>
        </pc:sldMkLst>
        <pc:spChg chg="mod">
          <ac:chgData name="ΑΛΕΞΑΝΔΡΟΣ ΚΑΖΟΣ" userId="c0e109af1c25c437" providerId="LiveId" clId="{18BC779A-736C-4D32-B55E-279EAF2185B2}" dt="2021-12-18T18:34:54.926" v="403" actId="1076"/>
          <ac:spMkLst>
            <pc:docMk/>
            <pc:sldMk cId="2956969877" sldId="263"/>
            <ac:spMk id="2" creationId="{C2FFB815-1772-40E0-8483-44E8A2D65E45}"/>
          </ac:spMkLst>
        </pc:spChg>
        <pc:spChg chg="add del mod">
          <ac:chgData name="ΑΛΕΞΑΝΔΡΟΣ ΚΑΖΟΣ" userId="c0e109af1c25c437" providerId="LiveId" clId="{18BC779A-736C-4D32-B55E-279EAF2185B2}" dt="2021-12-18T18:25:57.276" v="334" actId="22"/>
          <ac:spMkLst>
            <pc:docMk/>
            <pc:sldMk cId="2956969877" sldId="263"/>
            <ac:spMk id="7" creationId="{BDC69A2E-9B40-49FD-9EB3-490D3E321CA3}"/>
          </ac:spMkLst>
        </pc:spChg>
        <pc:spChg chg="del mod">
          <ac:chgData name="ΑΛΕΞΑΝΔΡΟΣ ΚΑΖΟΣ" userId="c0e109af1c25c437" providerId="LiveId" clId="{18BC779A-736C-4D32-B55E-279EAF2185B2}" dt="2021-12-18T18:25:38.810" v="319" actId="22"/>
          <ac:spMkLst>
            <pc:docMk/>
            <pc:sldMk cId="2956969877" sldId="263"/>
            <ac:spMk id="9" creationId="{1F8A32C5-79A9-4B81-AC00-1A53733A0E0B}"/>
          </ac:spMkLst>
        </pc:spChg>
        <pc:spChg chg="add del mod">
          <ac:chgData name="ΑΛΕΞΑΝΔΡΟΣ ΚΑΖΟΣ" userId="c0e109af1c25c437" providerId="LiveId" clId="{18BC779A-736C-4D32-B55E-279EAF2185B2}" dt="2021-12-18T18:34:18.609" v="391" actId="22"/>
          <ac:spMkLst>
            <pc:docMk/>
            <pc:sldMk cId="2956969877" sldId="263"/>
            <ac:spMk id="12" creationId="{D7BD0A03-04DC-47C0-A7CB-ED97B9532E08}"/>
          </ac:spMkLst>
        </pc:spChg>
        <pc:spChg chg="add del mod">
          <ac:chgData name="ΑΛΕΞΑΝΔΡΟΣ ΚΑΖΟΣ" userId="c0e109af1c25c437" providerId="LiveId" clId="{18BC779A-736C-4D32-B55E-279EAF2185B2}" dt="2021-12-18T18:34:34.671" v="396" actId="478"/>
          <ac:spMkLst>
            <pc:docMk/>
            <pc:sldMk cId="2956969877" sldId="263"/>
            <ac:spMk id="17" creationId="{E033FB91-A022-4E09-9DD6-FEA0D628ECA6}"/>
          </ac:spMkLst>
        </pc:spChg>
        <pc:spChg chg="add del mod">
          <ac:chgData name="ΑΛΕΞΑΝΔΡΟΣ ΚΑΖΟΣ" userId="c0e109af1c25c437" providerId="LiveId" clId="{18BC779A-736C-4D32-B55E-279EAF2185B2}" dt="2021-12-18T18:34:37.387" v="397" actId="478"/>
          <ac:spMkLst>
            <pc:docMk/>
            <pc:sldMk cId="2956969877" sldId="263"/>
            <ac:spMk id="19" creationId="{FDDA2EEB-A96C-4C61-A0FF-BAF1E5723A97}"/>
          </ac:spMkLst>
        </pc:spChg>
        <pc:graphicFrameChg chg="add del mod modGraphic">
          <ac:chgData name="ΑΛΕΞΑΝΔΡΟΣ ΚΑΖΟΣ" userId="c0e109af1c25c437" providerId="LiveId" clId="{18BC779A-736C-4D32-B55E-279EAF2185B2}" dt="2021-12-18T18:34:16.143" v="390"/>
          <ac:graphicFrameMkLst>
            <pc:docMk/>
            <pc:sldMk cId="2956969877" sldId="263"/>
            <ac:graphicFrameMk id="14" creationId="{4DBBEFD5-D32C-433C-8606-4283AEF95C59}"/>
          </ac:graphicFrameMkLst>
        </pc:graphicFrameChg>
        <pc:graphicFrameChg chg="add mod modGraphic">
          <ac:chgData name="ΑΛΕΞΑΝΔΡΟΣ ΚΑΖΟΣ" userId="c0e109af1c25c437" providerId="LiveId" clId="{18BC779A-736C-4D32-B55E-279EAF2185B2}" dt="2021-12-24T16:18:31.802" v="6713" actId="207"/>
          <ac:graphicFrameMkLst>
            <pc:docMk/>
            <pc:sldMk cId="2956969877" sldId="263"/>
            <ac:graphicFrameMk id="21" creationId="{4B6B6630-2771-4633-A2C4-DACB84F03A08}"/>
          </ac:graphicFrameMkLst>
        </pc:graphicFrameChg>
        <pc:picChg chg="add del mod ord">
          <ac:chgData name="ΑΛΕΞΑΝΔΡΟΣ ΚΑΖΟΣ" userId="c0e109af1c25c437" providerId="LiveId" clId="{18BC779A-736C-4D32-B55E-279EAF2185B2}" dt="2021-12-18T18:25:51.019" v="327" actId="478"/>
          <ac:picMkLst>
            <pc:docMk/>
            <pc:sldMk cId="2956969877" sldId="263"/>
            <ac:picMk id="5" creationId="{775D5157-F7AB-4177-A8B6-BC655C3958CC}"/>
          </ac:picMkLst>
        </pc:picChg>
        <pc:picChg chg="add del mod ord">
          <ac:chgData name="ΑΛΕΞΑΝΔΡΟΣ ΚΑΖΟΣ" userId="c0e109af1c25c437" providerId="LiveId" clId="{18BC779A-736C-4D32-B55E-279EAF2185B2}" dt="2021-12-18T18:33:49.187" v="374" actId="478"/>
          <ac:picMkLst>
            <pc:docMk/>
            <pc:sldMk cId="2956969877" sldId="263"/>
            <ac:picMk id="10" creationId="{7BDB12BC-975D-4FE2-910F-B3104DAA83E9}"/>
          </ac:picMkLst>
        </pc:picChg>
        <pc:picChg chg="add del mod ord">
          <ac:chgData name="ΑΛΕΞΑΝΔΡΟΣ ΚΑΖΟΣ" userId="c0e109af1c25c437" providerId="LiveId" clId="{18BC779A-736C-4D32-B55E-279EAF2185B2}" dt="2021-12-18T18:34:26.972" v="393" actId="478"/>
          <ac:picMkLst>
            <pc:docMk/>
            <pc:sldMk cId="2956969877" sldId="263"/>
            <ac:picMk id="15" creationId="{C830CEF3-A39E-45F9-A0FC-26927946C832}"/>
          </ac:picMkLst>
        </pc:picChg>
      </pc:sldChg>
      <pc:sldChg chg="addSp delSp modSp add mod ord">
        <pc:chgData name="ΑΛΕΞΑΝΔΡΟΣ ΚΑΖΟΣ" userId="c0e109af1c25c437" providerId="LiveId" clId="{18BC779A-736C-4D32-B55E-279EAF2185B2}" dt="2021-12-24T13:03:54.942" v="6361" actId="21"/>
        <pc:sldMkLst>
          <pc:docMk/>
          <pc:sldMk cId="3217045794" sldId="264"/>
        </pc:sldMkLst>
        <pc:spChg chg="mod">
          <ac:chgData name="ΑΛΕΞΑΝΔΡΟΣ ΚΑΖΟΣ" userId="c0e109af1c25c437" providerId="LiveId" clId="{18BC779A-736C-4D32-B55E-279EAF2185B2}" dt="2021-12-19T08:00:05.010" v="5678" actId="20577"/>
          <ac:spMkLst>
            <pc:docMk/>
            <pc:sldMk cId="3217045794" sldId="264"/>
            <ac:spMk id="2" creationId="{C2FFB815-1772-40E0-8483-44E8A2D65E45}"/>
          </ac:spMkLst>
        </pc:spChg>
        <pc:spChg chg="mod">
          <ac:chgData name="ΑΛΕΞΑΝΔΡΟΣ ΚΑΖΟΣ" userId="c0e109af1c25c437" providerId="LiveId" clId="{18BC779A-736C-4D32-B55E-279EAF2185B2}" dt="2021-12-24T13:03:54.942" v="6361" actId="21"/>
          <ac:spMkLst>
            <pc:docMk/>
            <pc:sldMk cId="3217045794" sldId="264"/>
            <ac:spMk id="9" creationId="{1F8A32C5-79A9-4B81-AC00-1A53733A0E0B}"/>
          </ac:spMkLst>
        </pc:spChg>
        <pc:picChg chg="add del mod">
          <ac:chgData name="ΑΛΕΞΑΝΔΡΟΣ ΚΑΖΟΣ" userId="c0e109af1c25c437" providerId="LiveId" clId="{18BC779A-736C-4D32-B55E-279EAF2185B2}" dt="2021-12-19T08:11:40.291" v="6015" actId="478"/>
          <ac:picMkLst>
            <pc:docMk/>
            <pc:sldMk cId="3217045794" sldId="264"/>
            <ac:picMk id="5" creationId="{8976930C-3EF9-40A0-AAB3-9FA73365D8FE}"/>
          </ac:picMkLst>
        </pc:picChg>
        <pc:picChg chg="add mod">
          <ac:chgData name="ΑΛΕΞΑΝΔΡΟΣ ΚΑΖΟΣ" userId="c0e109af1c25c437" providerId="LiveId" clId="{18BC779A-736C-4D32-B55E-279EAF2185B2}" dt="2021-12-19T08:12:07.545" v="6018" actId="1076"/>
          <ac:picMkLst>
            <pc:docMk/>
            <pc:sldMk cId="3217045794" sldId="264"/>
            <ac:picMk id="7" creationId="{D521C3FB-54BC-43BF-83DD-14A2229BCA5F}"/>
          </ac:picMkLst>
        </pc:picChg>
      </pc:sldChg>
      <pc:sldChg chg="addSp modSp add mod ord">
        <pc:chgData name="ΑΛΕΞΑΝΔΡΟΣ ΚΑΖΟΣ" userId="c0e109af1c25c437" providerId="LiveId" clId="{18BC779A-736C-4D32-B55E-279EAF2185B2}" dt="2021-12-24T13:08:19.687" v="6504" actId="1076"/>
        <pc:sldMkLst>
          <pc:docMk/>
          <pc:sldMk cId="3965794540" sldId="265"/>
        </pc:sldMkLst>
        <pc:spChg chg="mod">
          <ac:chgData name="ΑΛΕΞΑΝΔΡΟΣ ΚΑΖΟΣ" userId="c0e109af1c25c437" providerId="LiveId" clId="{18BC779A-736C-4D32-B55E-279EAF2185B2}" dt="2021-12-24T13:07:38.560" v="6496" actId="20577"/>
          <ac:spMkLst>
            <pc:docMk/>
            <pc:sldMk cId="3965794540" sldId="265"/>
            <ac:spMk id="2" creationId="{C2FFB815-1772-40E0-8483-44E8A2D65E45}"/>
          </ac:spMkLst>
        </pc:spChg>
        <pc:spChg chg="mod">
          <ac:chgData name="ΑΛΕΞΑΝΔΡΟΣ ΚΑΖΟΣ" userId="c0e109af1c25c437" providerId="LiveId" clId="{18BC779A-736C-4D32-B55E-279EAF2185B2}" dt="2021-12-24T13:07:47.575" v="6499"/>
          <ac:spMkLst>
            <pc:docMk/>
            <pc:sldMk cId="3965794540" sldId="265"/>
            <ac:spMk id="9" creationId="{1F8A32C5-79A9-4B81-AC00-1A53733A0E0B}"/>
          </ac:spMkLst>
        </pc:spChg>
        <pc:picChg chg="add mod">
          <ac:chgData name="ΑΛΕΞΑΝΔΡΟΣ ΚΑΖΟΣ" userId="c0e109af1c25c437" providerId="LiveId" clId="{18BC779A-736C-4D32-B55E-279EAF2185B2}" dt="2021-12-24T13:08:19.687" v="6504" actId="1076"/>
          <ac:picMkLst>
            <pc:docMk/>
            <pc:sldMk cId="3965794540" sldId="265"/>
            <ac:picMk id="5" creationId="{538BBCDC-6AEB-44BC-B4E0-4952FE66E67A}"/>
          </ac:picMkLst>
        </pc:picChg>
        <pc:picChg chg="add mod">
          <ac:chgData name="ΑΛΕΞΑΝΔΡΟΣ ΚΑΖΟΣ" userId="c0e109af1c25c437" providerId="LiveId" clId="{18BC779A-736C-4D32-B55E-279EAF2185B2}" dt="2021-12-24T13:08:16.991" v="6503" actId="1076"/>
          <ac:picMkLst>
            <pc:docMk/>
            <pc:sldMk cId="3965794540" sldId="265"/>
            <ac:picMk id="7" creationId="{61EB7440-BA81-43C0-AE5A-2CBBE6CA9DE6}"/>
          </ac:picMkLst>
        </pc:picChg>
      </pc:sldChg>
      <pc:sldChg chg="addSp delSp modSp add mod ord">
        <pc:chgData name="ΑΛΕΞΑΝΔΡΟΣ ΚΑΖΟΣ" userId="c0e109af1c25c437" providerId="LiveId" clId="{18BC779A-736C-4D32-B55E-279EAF2185B2}" dt="2021-12-24T16:37:12.753" v="6887" actId="113"/>
        <pc:sldMkLst>
          <pc:docMk/>
          <pc:sldMk cId="3284884725" sldId="266"/>
        </pc:sldMkLst>
        <pc:spChg chg="mod">
          <ac:chgData name="ΑΛΕΞΑΝΔΡΟΣ ΚΑΖΟΣ" userId="c0e109af1c25c437" providerId="LiveId" clId="{18BC779A-736C-4D32-B55E-279EAF2185B2}" dt="2021-12-24T16:17:21.365" v="6703" actId="1076"/>
          <ac:spMkLst>
            <pc:docMk/>
            <pc:sldMk cId="3284884725" sldId="266"/>
            <ac:spMk id="2" creationId="{C2FFB815-1772-40E0-8483-44E8A2D65E45}"/>
          </ac:spMkLst>
        </pc:spChg>
        <pc:spChg chg="mod">
          <ac:chgData name="ΑΛΕΞΑΝΔΡΟΣ ΚΑΖΟΣ" userId="c0e109af1c25c437" providerId="LiveId" clId="{18BC779A-736C-4D32-B55E-279EAF2185B2}" dt="2021-12-24T16:17:23.351" v="6704" actId="1076"/>
          <ac:spMkLst>
            <pc:docMk/>
            <pc:sldMk cId="3284884725" sldId="266"/>
            <ac:spMk id="9" creationId="{1F8A32C5-79A9-4B81-AC00-1A53733A0E0B}"/>
          </ac:spMkLst>
        </pc:spChg>
        <pc:graphicFrameChg chg="add del mod">
          <ac:chgData name="ΑΛΕΞΑΝΔΡΟΣ ΚΑΖΟΣ" userId="c0e109af1c25c437" providerId="LiveId" clId="{18BC779A-736C-4D32-B55E-279EAF2185B2}" dt="2021-12-24T16:17:01.841" v="6689" actId="478"/>
          <ac:graphicFrameMkLst>
            <pc:docMk/>
            <pc:sldMk cId="3284884725" sldId="266"/>
            <ac:graphicFrameMk id="3" creationId="{0A98F9CD-FBF8-47A9-BC73-6988FD53A79B}"/>
          </ac:graphicFrameMkLst>
        </pc:graphicFrameChg>
        <pc:graphicFrameChg chg="add mod modGraphic">
          <ac:chgData name="ΑΛΕΞΑΝΔΡΟΣ ΚΑΖΟΣ" userId="c0e109af1c25c437" providerId="LiveId" clId="{18BC779A-736C-4D32-B55E-279EAF2185B2}" dt="2021-12-24T16:37:12.753" v="6887" actId="113"/>
          <ac:graphicFrameMkLst>
            <pc:docMk/>
            <pc:sldMk cId="3284884725" sldId="266"/>
            <ac:graphicFrameMk id="5" creationId="{51F40707-9709-4AD1-909E-B844B14AAB03}"/>
          </ac:graphicFrameMkLst>
        </pc:graphicFrameChg>
      </pc:sldChg>
      <pc:sldChg chg="modSp add mod ord">
        <pc:chgData name="ΑΛΕΞΑΝΔΡΟΣ ΚΑΖΟΣ" userId="c0e109af1c25c437" providerId="LiveId" clId="{18BC779A-736C-4D32-B55E-279EAF2185B2}" dt="2021-12-18T19:29:07.070" v="1165" actId="20577"/>
        <pc:sldMkLst>
          <pc:docMk/>
          <pc:sldMk cId="1573294130" sldId="267"/>
        </pc:sldMkLst>
        <pc:spChg chg="mod">
          <ac:chgData name="ΑΛΕΞΑΝΔΡΟΣ ΚΑΖΟΣ" userId="c0e109af1c25c437" providerId="LiveId" clId="{18BC779A-736C-4D32-B55E-279EAF2185B2}" dt="2021-12-18T19:25:27.086" v="681" actId="20577"/>
          <ac:spMkLst>
            <pc:docMk/>
            <pc:sldMk cId="1573294130" sldId="267"/>
            <ac:spMk id="2" creationId="{C2FFB815-1772-40E0-8483-44E8A2D65E45}"/>
          </ac:spMkLst>
        </pc:spChg>
        <pc:spChg chg="mod">
          <ac:chgData name="ΑΛΕΞΑΝΔΡΟΣ ΚΑΖΟΣ" userId="c0e109af1c25c437" providerId="LiveId" clId="{18BC779A-736C-4D32-B55E-279EAF2185B2}" dt="2021-12-18T19:29:07.070" v="1165" actId="20577"/>
          <ac:spMkLst>
            <pc:docMk/>
            <pc:sldMk cId="1573294130" sldId="267"/>
            <ac:spMk id="9" creationId="{1F8A32C5-79A9-4B81-AC00-1A53733A0E0B}"/>
          </ac:spMkLst>
        </pc:spChg>
      </pc:sldChg>
      <pc:sldChg chg="modSp add mod">
        <pc:chgData name="ΑΛΕΞΑΝΔΡΟΣ ΚΑΖΟΣ" userId="c0e109af1c25c437" providerId="LiveId" clId="{18BC779A-736C-4D32-B55E-279EAF2185B2}" dt="2021-12-25T15:54:54.158" v="6899" actId="20577"/>
        <pc:sldMkLst>
          <pc:docMk/>
          <pc:sldMk cId="3698080414" sldId="268"/>
        </pc:sldMkLst>
        <pc:spChg chg="mod">
          <ac:chgData name="ΑΛΕΞΑΝΔΡΟΣ ΚΑΖΟΣ" userId="c0e109af1c25c437" providerId="LiveId" clId="{18BC779A-736C-4D32-B55E-279EAF2185B2}" dt="2021-12-25T15:54:54.158" v="6899" actId="20577"/>
          <ac:spMkLst>
            <pc:docMk/>
            <pc:sldMk cId="3698080414" sldId="268"/>
            <ac:spMk id="9" creationId="{1F8A32C5-79A9-4B81-AC00-1A53733A0E0B}"/>
          </ac:spMkLst>
        </pc:spChg>
      </pc:sldChg>
      <pc:sldChg chg="modSp add mod ord">
        <pc:chgData name="ΑΛΕΞΑΝΔΡΟΣ ΚΑΖΟΣ" userId="c0e109af1c25c437" providerId="LiveId" clId="{18BC779A-736C-4D32-B55E-279EAF2185B2}" dt="2021-12-18T20:16:53.362" v="5109" actId="27636"/>
        <pc:sldMkLst>
          <pc:docMk/>
          <pc:sldMk cId="2619634123" sldId="269"/>
        </pc:sldMkLst>
        <pc:spChg chg="mod">
          <ac:chgData name="ΑΛΕΞΑΝΔΡΟΣ ΚΑΖΟΣ" userId="c0e109af1c25c437" providerId="LiveId" clId="{18BC779A-736C-4D32-B55E-279EAF2185B2}" dt="2021-12-18T20:11:03.920" v="4245" actId="20577"/>
          <ac:spMkLst>
            <pc:docMk/>
            <pc:sldMk cId="2619634123" sldId="269"/>
            <ac:spMk id="2" creationId="{C2FFB815-1772-40E0-8483-44E8A2D65E45}"/>
          </ac:spMkLst>
        </pc:spChg>
        <pc:spChg chg="mod">
          <ac:chgData name="ΑΛΕΞΑΝΔΡΟΣ ΚΑΖΟΣ" userId="c0e109af1c25c437" providerId="LiveId" clId="{18BC779A-736C-4D32-B55E-279EAF2185B2}" dt="2021-12-18T20:16:53.362" v="5109" actId="27636"/>
          <ac:spMkLst>
            <pc:docMk/>
            <pc:sldMk cId="2619634123" sldId="269"/>
            <ac:spMk id="9" creationId="{1F8A32C5-79A9-4B81-AC00-1A53733A0E0B}"/>
          </ac:spMkLst>
        </pc:spChg>
      </pc:sldChg>
      <pc:sldChg chg="addSp modSp add mod">
        <pc:chgData name="ΑΛΕΞΑΝΔΡΟΣ ΚΑΖΟΣ" userId="c0e109af1c25c437" providerId="LiveId" clId="{18BC779A-736C-4D32-B55E-279EAF2185B2}" dt="2021-12-18T19:58:26.226" v="3312"/>
        <pc:sldMkLst>
          <pc:docMk/>
          <pc:sldMk cId="300429555" sldId="270"/>
        </pc:sldMkLst>
        <pc:spChg chg="mod">
          <ac:chgData name="ΑΛΕΞΑΝΔΡΟΣ ΚΑΖΟΣ" userId="c0e109af1c25c437" providerId="LiveId" clId="{18BC779A-736C-4D32-B55E-279EAF2185B2}" dt="2021-12-18T19:58:26.226" v="3312"/>
          <ac:spMkLst>
            <pc:docMk/>
            <pc:sldMk cId="300429555" sldId="270"/>
            <ac:spMk id="2" creationId="{C2FFB815-1772-40E0-8483-44E8A2D65E45}"/>
          </ac:spMkLst>
        </pc:spChg>
        <pc:spChg chg="add mod">
          <ac:chgData name="ΑΛΕΞΑΝΔΡΟΣ ΚΑΖΟΣ" userId="c0e109af1c25c437" providerId="LiveId" clId="{18BC779A-736C-4D32-B55E-279EAF2185B2}" dt="2021-12-18T19:58:10.455" v="3311" actId="20577"/>
          <ac:spMkLst>
            <pc:docMk/>
            <pc:sldMk cId="300429555" sldId="270"/>
            <ac:spMk id="6" creationId="{C0EAFCD2-8AE4-4874-AA51-4C4957E03072}"/>
          </ac:spMkLst>
        </pc:spChg>
        <pc:spChg chg="mod">
          <ac:chgData name="ΑΛΕΞΑΝΔΡΟΣ ΚΑΖΟΣ" userId="c0e109af1c25c437" providerId="LiveId" clId="{18BC779A-736C-4D32-B55E-279EAF2185B2}" dt="2021-12-18T19:56:11.065" v="3105" actId="20577"/>
          <ac:spMkLst>
            <pc:docMk/>
            <pc:sldMk cId="300429555" sldId="270"/>
            <ac:spMk id="9" creationId="{1F8A32C5-79A9-4B81-AC00-1A53733A0E0B}"/>
          </ac:spMkLst>
        </pc:spChg>
        <pc:picChg chg="add mod">
          <ac:chgData name="ΑΛΕΞΑΝΔΡΟΣ ΚΑΖΟΣ" userId="c0e109af1c25c437" providerId="LiveId" clId="{18BC779A-736C-4D32-B55E-279EAF2185B2}" dt="2021-12-18T19:56:16.991" v="3109" actId="1076"/>
          <ac:picMkLst>
            <pc:docMk/>
            <pc:sldMk cId="300429555" sldId="270"/>
            <ac:picMk id="5" creationId="{70E9172E-3339-4115-9FD3-09EBF0322EB1}"/>
          </ac:picMkLst>
        </pc:picChg>
      </pc:sldChg>
      <pc:sldChg chg="modSp add del mod">
        <pc:chgData name="ΑΛΕΞΑΝΔΡΟΣ ΚΑΖΟΣ" userId="c0e109af1c25c437" providerId="LiveId" clId="{18BC779A-736C-4D32-B55E-279EAF2185B2}" dt="2021-12-18T20:02:24.665" v="3313" actId="2696"/>
        <pc:sldMkLst>
          <pc:docMk/>
          <pc:sldMk cId="1999926143" sldId="271"/>
        </pc:sldMkLst>
        <pc:spChg chg="mod">
          <ac:chgData name="ΑΛΕΞΑΝΔΡΟΣ ΚΑΖΟΣ" userId="c0e109af1c25c437" providerId="LiveId" clId="{18BC779A-736C-4D32-B55E-279EAF2185B2}" dt="2021-12-18T19:48:33.607" v="2879" actId="20577"/>
          <ac:spMkLst>
            <pc:docMk/>
            <pc:sldMk cId="1999926143" sldId="271"/>
            <ac:spMk id="2" creationId="{C2FFB815-1772-40E0-8483-44E8A2D65E45}"/>
          </ac:spMkLst>
        </pc:spChg>
      </pc:sldChg>
      <pc:sldChg chg="modSp add del mod">
        <pc:chgData name="ΑΛΕΞΑΝΔΡΟΣ ΚΑΖΟΣ" userId="c0e109af1c25c437" providerId="LiveId" clId="{18BC779A-736C-4D32-B55E-279EAF2185B2}" dt="2021-12-18T20:21:15.874" v="5610" actId="20577"/>
        <pc:sldMkLst>
          <pc:docMk/>
          <pc:sldMk cId="3416526046" sldId="271"/>
        </pc:sldMkLst>
        <pc:spChg chg="mod">
          <ac:chgData name="ΑΛΕΞΑΝΔΡΟΣ ΚΑΖΟΣ" userId="c0e109af1c25c437" providerId="LiveId" clId="{18BC779A-736C-4D32-B55E-279EAF2185B2}" dt="2021-12-18T20:18:02.074" v="5261"/>
          <ac:spMkLst>
            <pc:docMk/>
            <pc:sldMk cId="3416526046" sldId="271"/>
            <ac:spMk id="2" creationId="{C2FFB815-1772-40E0-8483-44E8A2D65E45}"/>
          </ac:spMkLst>
        </pc:spChg>
        <pc:spChg chg="mod">
          <ac:chgData name="ΑΛΕΞΑΝΔΡΟΣ ΚΑΖΟΣ" userId="c0e109af1c25c437" providerId="LiveId" clId="{18BC779A-736C-4D32-B55E-279EAF2185B2}" dt="2021-12-18T20:21:15.874" v="5610" actId="20577"/>
          <ac:spMkLst>
            <pc:docMk/>
            <pc:sldMk cId="3416526046" sldId="271"/>
            <ac:spMk id="9" creationId="{1F8A32C5-79A9-4B81-AC00-1A53733A0E0B}"/>
          </ac:spMkLst>
        </pc:spChg>
      </pc:sldChg>
      <pc:sldChg chg="addSp delSp modSp add mod ord">
        <pc:chgData name="ΑΛΕΞΑΝΔΡΟΣ ΚΑΖΟΣ" userId="c0e109af1c25c437" providerId="LiveId" clId="{18BC779A-736C-4D32-B55E-279EAF2185B2}" dt="2021-12-24T13:07:25.915" v="6468" actId="1076"/>
        <pc:sldMkLst>
          <pc:docMk/>
          <pc:sldMk cId="674529234" sldId="272"/>
        </pc:sldMkLst>
        <pc:spChg chg="mod">
          <ac:chgData name="ΑΛΕΞΑΝΔΡΟΣ ΚΑΖΟΣ" userId="c0e109af1c25c437" providerId="LiveId" clId="{18BC779A-736C-4D32-B55E-279EAF2185B2}" dt="2021-12-24T13:04:47.960" v="6383" actId="20577"/>
          <ac:spMkLst>
            <pc:docMk/>
            <pc:sldMk cId="674529234" sldId="272"/>
            <ac:spMk id="2" creationId="{C2FFB815-1772-40E0-8483-44E8A2D65E45}"/>
          </ac:spMkLst>
        </pc:spChg>
        <pc:spChg chg="mod">
          <ac:chgData name="ΑΛΕΞΑΝΔΡΟΣ ΚΑΖΟΣ" userId="c0e109af1c25c437" providerId="LiveId" clId="{18BC779A-736C-4D32-B55E-279EAF2185B2}" dt="2021-12-24T13:07:21.984" v="6467" actId="20577"/>
          <ac:spMkLst>
            <pc:docMk/>
            <pc:sldMk cId="674529234" sldId="272"/>
            <ac:spMk id="9" creationId="{1F8A32C5-79A9-4B81-AC00-1A53733A0E0B}"/>
          </ac:spMkLst>
        </pc:spChg>
        <pc:picChg chg="add del mod">
          <ac:chgData name="ΑΛΕΞΑΝΔΡΟΣ ΚΑΖΟΣ" userId="c0e109af1c25c437" providerId="LiveId" clId="{18BC779A-736C-4D32-B55E-279EAF2185B2}" dt="2021-12-24T13:07:02.944" v="6457" actId="22"/>
          <ac:picMkLst>
            <pc:docMk/>
            <pc:sldMk cId="674529234" sldId="272"/>
            <ac:picMk id="5" creationId="{8BE6CEC0-2F20-45AC-B719-C686DE8D93B2}"/>
          </ac:picMkLst>
        </pc:picChg>
        <pc:picChg chg="add mod">
          <ac:chgData name="ΑΛΕΞΑΝΔΡΟΣ ΚΑΖΟΣ" userId="c0e109af1c25c437" providerId="LiveId" clId="{18BC779A-736C-4D32-B55E-279EAF2185B2}" dt="2021-12-24T13:07:25.915" v="6468" actId="1076"/>
          <ac:picMkLst>
            <pc:docMk/>
            <pc:sldMk cId="674529234" sldId="272"/>
            <ac:picMk id="7" creationId="{D3B8B70C-8E36-4C9C-9026-13BF2146FFD3}"/>
          </ac:picMkLst>
        </pc:picChg>
      </pc:sldChg>
      <pc:sldChg chg="addSp delSp modSp add mod ord">
        <pc:chgData name="ΑΛΕΞΑΝΔΡΟΣ ΚΑΖΟΣ" userId="c0e109af1c25c437" providerId="LiveId" clId="{18BC779A-736C-4D32-B55E-279EAF2185B2}" dt="2021-12-19T08:26:35.055" v="6232" actId="1076"/>
        <pc:sldMkLst>
          <pc:docMk/>
          <pc:sldMk cId="2012660452" sldId="273"/>
        </pc:sldMkLst>
        <pc:spChg chg="mod">
          <ac:chgData name="ΑΛΕΞΑΝΔΡΟΣ ΚΑΖΟΣ" userId="c0e109af1c25c437" providerId="LiveId" clId="{18BC779A-736C-4D32-B55E-279EAF2185B2}" dt="2021-12-19T08:12:36.916" v="6044" actId="20577"/>
          <ac:spMkLst>
            <pc:docMk/>
            <pc:sldMk cId="2012660452" sldId="273"/>
            <ac:spMk id="2" creationId="{C2FFB815-1772-40E0-8483-44E8A2D65E45}"/>
          </ac:spMkLst>
        </pc:spChg>
        <pc:spChg chg="mod">
          <ac:chgData name="ΑΛΕΞΑΝΔΡΟΣ ΚΑΖΟΣ" userId="c0e109af1c25c437" providerId="LiveId" clId="{18BC779A-736C-4D32-B55E-279EAF2185B2}" dt="2021-12-19T08:26:31.046" v="6230" actId="5793"/>
          <ac:spMkLst>
            <pc:docMk/>
            <pc:sldMk cId="2012660452" sldId="273"/>
            <ac:spMk id="9" creationId="{1F8A32C5-79A9-4B81-AC00-1A53733A0E0B}"/>
          </ac:spMkLst>
        </pc:spChg>
        <pc:picChg chg="add del">
          <ac:chgData name="ΑΛΕΞΑΝΔΡΟΣ ΚΑΖΟΣ" userId="c0e109af1c25c437" providerId="LiveId" clId="{18BC779A-736C-4D32-B55E-279EAF2185B2}" dt="2021-12-19T08:25:02.860" v="6212" actId="22"/>
          <ac:picMkLst>
            <pc:docMk/>
            <pc:sldMk cId="2012660452" sldId="273"/>
            <ac:picMk id="5" creationId="{085755ED-CE89-44AA-B8CB-49BB74853407}"/>
          </ac:picMkLst>
        </pc:picChg>
        <pc:picChg chg="add mod">
          <ac:chgData name="ΑΛΕΞΑΝΔΡΟΣ ΚΑΖΟΣ" userId="c0e109af1c25c437" providerId="LiveId" clId="{18BC779A-736C-4D32-B55E-279EAF2185B2}" dt="2021-12-19T08:25:24.794" v="6226" actId="1076"/>
          <ac:picMkLst>
            <pc:docMk/>
            <pc:sldMk cId="2012660452" sldId="273"/>
            <ac:picMk id="7" creationId="{BD0593EB-3AE9-4196-87FF-832DF10DDCBD}"/>
          </ac:picMkLst>
        </pc:picChg>
        <pc:picChg chg="add mod">
          <ac:chgData name="ΑΛΕΞΑΝΔΡΟΣ ΚΑΖΟΣ" userId="c0e109af1c25c437" providerId="LiveId" clId="{18BC779A-736C-4D32-B55E-279EAF2185B2}" dt="2021-12-19T08:26:35.055" v="6232" actId="1076"/>
          <ac:picMkLst>
            <pc:docMk/>
            <pc:sldMk cId="2012660452" sldId="273"/>
            <ac:picMk id="10" creationId="{2B940C26-FE1A-46C7-BB62-0F5E500BBE89}"/>
          </ac:picMkLst>
        </pc:picChg>
      </pc:sldChg>
      <pc:sldChg chg="addSp delSp modSp add mod ord">
        <pc:chgData name="ΑΛΕΞΑΝΔΡΟΣ ΚΑΖΟΣ" userId="c0e109af1c25c437" providerId="LiveId" clId="{18BC779A-736C-4D32-B55E-279EAF2185B2}" dt="2021-12-24T16:37:44.159" v="6892" actId="313"/>
        <pc:sldMkLst>
          <pc:docMk/>
          <pc:sldMk cId="2508297207" sldId="274"/>
        </pc:sldMkLst>
        <pc:spChg chg="mod">
          <ac:chgData name="ΑΛΕΞΑΝΔΡΟΣ ΚΑΖΟΣ" userId="c0e109af1c25c437" providerId="LiveId" clId="{18BC779A-736C-4D32-B55E-279EAF2185B2}" dt="2021-12-24T16:37:44.159" v="6892" actId="313"/>
          <ac:spMkLst>
            <pc:docMk/>
            <pc:sldMk cId="2508297207" sldId="274"/>
            <ac:spMk id="2" creationId="{C2FFB815-1772-40E0-8483-44E8A2D65E45}"/>
          </ac:spMkLst>
        </pc:spChg>
        <pc:spChg chg="mod">
          <ac:chgData name="ΑΛΕΞΑΝΔΡΟΣ ΚΑΖΟΣ" userId="c0e109af1c25c437" providerId="LiveId" clId="{18BC779A-736C-4D32-B55E-279EAF2185B2}" dt="2021-12-24T16:36:44.209" v="6877" actId="1076"/>
          <ac:spMkLst>
            <pc:docMk/>
            <pc:sldMk cId="2508297207" sldId="274"/>
            <ac:spMk id="9" creationId="{1F8A32C5-79A9-4B81-AC00-1A53733A0E0B}"/>
          </ac:spMkLst>
        </pc:spChg>
        <pc:graphicFrameChg chg="add del mod">
          <ac:chgData name="ΑΛΕΞΑΝΔΡΟΣ ΚΑΖΟΣ" userId="c0e109af1c25c437" providerId="LiveId" clId="{18BC779A-736C-4D32-B55E-279EAF2185B2}" dt="2021-12-24T16:35:37.031" v="6851"/>
          <ac:graphicFrameMkLst>
            <pc:docMk/>
            <pc:sldMk cId="2508297207" sldId="274"/>
            <ac:graphicFrameMk id="3" creationId="{E498636B-A27A-4EBB-A07E-49436629EA8C}"/>
          </ac:graphicFrameMkLst>
        </pc:graphicFrameChg>
        <pc:graphicFrameChg chg="add mod modGraphic">
          <ac:chgData name="ΑΛΕΞΑΝΔΡΟΣ ΚΑΖΟΣ" userId="c0e109af1c25c437" providerId="LiveId" clId="{18BC779A-736C-4D32-B55E-279EAF2185B2}" dt="2021-12-24T16:37:03.723" v="6881" actId="122"/>
          <ac:graphicFrameMkLst>
            <pc:docMk/>
            <pc:sldMk cId="2508297207" sldId="274"/>
            <ac:graphicFrameMk id="5" creationId="{E91887AA-63E9-4815-8C83-813D6C28DAAF}"/>
          </ac:graphicFrameMkLst>
        </pc:graphicFrameChg>
      </pc:sldChg>
      <pc:sldChg chg="add del">
        <pc:chgData name="ΑΛΕΞΑΝΔΡΟΣ ΚΑΖΟΣ" userId="c0e109af1c25c437" providerId="LiveId" clId="{18BC779A-736C-4D32-B55E-279EAF2185B2}" dt="2021-12-24T16:37:35.581" v="6888" actId="2696"/>
        <pc:sldMkLst>
          <pc:docMk/>
          <pc:sldMk cId="3302508346" sldId="275"/>
        </pc:sldMkLst>
      </pc:sldChg>
      <pc:sldChg chg="add del">
        <pc:chgData name="ΑΛΕΞΑΝΔΡΟΣ ΚΑΖΟΣ" userId="c0e109af1c25c437" providerId="LiveId" clId="{18BC779A-736C-4D32-B55E-279EAF2185B2}" dt="2021-12-24T16:37:37.752" v="6889" actId="2696"/>
        <pc:sldMkLst>
          <pc:docMk/>
          <pc:sldMk cId="4183977705" sldId="276"/>
        </pc:sldMkLst>
      </pc:sldChg>
      <pc:sldChg chg="add del">
        <pc:chgData name="ΑΛΕΞΑΝΔΡΟΣ ΚΑΖΟΣ" userId="c0e109af1c25c437" providerId="LiveId" clId="{18BC779A-736C-4D32-B55E-279EAF2185B2}" dt="2021-12-24T16:37:41.458" v="6891" actId="2696"/>
        <pc:sldMkLst>
          <pc:docMk/>
          <pc:sldMk cId="3685156313" sldId="277"/>
        </pc:sldMkLst>
      </pc:sldChg>
      <pc:sldChg chg="add del">
        <pc:chgData name="ΑΛΕΞΑΝΔΡΟΣ ΚΑΖΟΣ" userId="c0e109af1c25c437" providerId="LiveId" clId="{18BC779A-736C-4D32-B55E-279EAF2185B2}" dt="2021-12-24T16:37:39.541" v="6890" actId="2696"/>
        <pc:sldMkLst>
          <pc:docMk/>
          <pc:sldMk cId="275021853"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4867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75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153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64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29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65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750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749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736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1297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006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764DE79-268F-4C1A-8933-263129D2AF90}" type="datetimeFigureOut">
              <a:rPr lang="en-US" smtClean="0"/>
              <a:t>12/25/2021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50143224"/>
      </p:ext>
    </p:extLst>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pleasantprogrammer.com/posts/console-keymap-switching.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E2A0-EC64-455E-84E6-3D267187D445}"/>
              </a:ext>
            </a:extLst>
          </p:cNvPr>
          <p:cNvSpPr>
            <a:spLocks noGrp="1"/>
          </p:cNvSpPr>
          <p:nvPr>
            <p:ph type="ctrTitle"/>
          </p:nvPr>
        </p:nvSpPr>
        <p:spPr/>
        <p:txBody>
          <a:bodyPr/>
          <a:lstStyle/>
          <a:p>
            <a:r>
              <a:rPr lang="en-GB" dirty="0"/>
              <a:t>Python </a:t>
            </a:r>
          </a:p>
        </p:txBody>
      </p:sp>
      <p:sp>
        <p:nvSpPr>
          <p:cNvPr id="3" name="Subtitle 2">
            <a:extLst>
              <a:ext uri="{FF2B5EF4-FFF2-40B4-BE49-F238E27FC236}">
                <a16:creationId xmlns:a16="http://schemas.microsoft.com/office/drawing/2014/main" id="{54FAD1B7-3A8F-43F5-A562-6486EB6A8444}"/>
              </a:ext>
            </a:extLst>
          </p:cNvPr>
          <p:cNvSpPr>
            <a:spLocks noGrp="1"/>
          </p:cNvSpPr>
          <p:nvPr>
            <p:ph type="subTitle" idx="1"/>
          </p:nvPr>
        </p:nvSpPr>
        <p:spPr>
          <a:xfrm>
            <a:off x="1261872" y="4800600"/>
            <a:ext cx="9812528" cy="1691640"/>
          </a:xfrm>
        </p:spPr>
        <p:txBody>
          <a:bodyPr>
            <a:normAutofit/>
          </a:bodyPr>
          <a:lstStyle/>
          <a:p>
            <a:r>
              <a:rPr lang="el-GR" dirty="0"/>
              <a:t>Αλέξανδρος Κάζος </a:t>
            </a:r>
            <a:r>
              <a:rPr lang="en-GB" dirty="0"/>
              <a:t>						</a:t>
            </a:r>
            <a:r>
              <a:rPr lang="el-GR" dirty="0"/>
              <a:t>     </a:t>
            </a:r>
            <a:r>
              <a:rPr lang="en-GB" dirty="0"/>
              <a:t>BA18669049</a:t>
            </a:r>
          </a:p>
          <a:p>
            <a:r>
              <a:rPr lang="el-GR" dirty="0"/>
              <a:t>ΠΣΛΑ</a:t>
            </a:r>
          </a:p>
          <a:p>
            <a:r>
              <a:rPr lang="el-GR" dirty="0"/>
              <a:t>2021-2022</a:t>
            </a:r>
            <a:endParaRPr lang="en-GB" dirty="0"/>
          </a:p>
        </p:txBody>
      </p:sp>
      <p:pic>
        <p:nvPicPr>
          <p:cNvPr id="7" name="Picture 6">
            <a:extLst>
              <a:ext uri="{FF2B5EF4-FFF2-40B4-BE49-F238E27FC236}">
                <a16:creationId xmlns:a16="http://schemas.microsoft.com/office/drawing/2014/main" id="{0325C124-B730-49E5-A342-D9FFA0328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615" y="5487801"/>
            <a:ext cx="2951513" cy="894992"/>
          </a:xfrm>
          <a:prstGeom prst="rect">
            <a:avLst/>
          </a:prstGeom>
        </p:spPr>
      </p:pic>
      <p:pic>
        <p:nvPicPr>
          <p:cNvPr id="1032" name="Picture 8">
            <a:extLst>
              <a:ext uri="{FF2B5EF4-FFF2-40B4-BE49-F238E27FC236}">
                <a16:creationId xmlns:a16="http://schemas.microsoft.com/office/drawing/2014/main" id="{8C5F23B2-29EA-401D-A8A5-AFDCC383F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C201D05-218C-4E75-902F-088260B63D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36000" y="341376"/>
            <a:ext cx="2438400" cy="2438400"/>
          </a:xfrm>
          <a:prstGeom prst="rect">
            <a:avLst/>
          </a:prstGeom>
        </p:spPr>
      </p:pic>
    </p:spTree>
    <p:extLst>
      <p:ext uri="{BB962C8B-B14F-4D97-AF65-F5344CB8AC3E}">
        <p14:creationId xmlns:p14="http://schemas.microsoft.com/office/powerpoint/2010/main" val="295254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Indexing </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1871" y="1828800"/>
            <a:ext cx="9692639" cy="4630366"/>
          </a:xfrm>
        </p:spPr>
        <p:txBody>
          <a:bodyPr>
            <a:normAutofit fontScale="92500" lnSpcReduction="10000"/>
          </a:bodyPr>
          <a:lstStyle/>
          <a:p>
            <a:pPr marL="0" indent="0">
              <a:buNone/>
            </a:pPr>
            <a:r>
              <a:rPr lang="el-GR" dirty="0"/>
              <a:t>Επειδή η χαρακτήρες όπως είπαμε είναι συμβολοσειρές, σημαίνει ότι υπάρχει μία σειρά κάθε χαρακτήρα, όπου ο καθένας έχει την δική του θέση. </a:t>
            </a:r>
          </a:p>
          <a:p>
            <a:r>
              <a:rPr lang="el-GR" dirty="0"/>
              <a:t>Οι θέσεις ξεκινάνε είτε από το 0 (αν ξεκινήσουμε από την αρχή) είτε από το -1 (αν ξεκινήσουμε από το τέλος)</a:t>
            </a:r>
          </a:p>
          <a:p>
            <a:r>
              <a:rPr lang="el-GR" dirty="0"/>
              <a:t>Για να γράψουμε την θέση ενός χαρακτήρα χρησιμοποιούμε τις παρενθέσεις [ ] και βάζουμε στις παρενθέσεις την θέση του χαρακτήρα.</a:t>
            </a:r>
          </a:p>
          <a:p>
            <a:pPr marL="1371600" marR="0" lvl="0" indent="457200" algn="l" rtl="0">
              <a:lnSpc>
                <a:spcPct val="100000"/>
              </a:lnSpc>
              <a:spcBef>
                <a:spcPts val="1600"/>
              </a:spcBef>
              <a:spcAft>
                <a:spcPts val="0"/>
              </a:spcAft>
              <a:buNone/>
            </a:pPr>
            <a:r>
              <a:rPr lang="en" sz="2000" b="1" dirty="0">
                <a:solidFill>
                  <a:srgbClr val="434343"/>
                </a:solidFill>
                <a:latin typeface="Montserrat"/>
                <a:ea typeface="Montserrat"/>
                <a:cs typeface="Montserrat"/>
                <a:sym typeface="Montserrat"/>
              </a:rPr>
              <a:t>Character :    h     e     l       l     o</a:t>
            </a:r>
            <a:endParaRPr lang="en-GB" sz="2000" b="1" dirty="0">
              <a:solidFill>
                <a:srgbClr val="434343"/>
              </a:solidFill>
              <a:latin typeface="Montserrat"/>
              <a:ea typeface="Montserrat"/>
              <a:cs typeface="Montserrat"/>
              <a:sym typeface="Montserrat"/>
            </a:endParaRPr>
          </a:p>
          <a:p>
            <a:pPr marL="0" marR="0" lvl="0" indent="0" algn="l" rtl="0">
              <a:lnSpc>
                <a:spcPct val="100000"/>
              </a:lnSpc>
              <a:spcBef>
                <a:spcPts val="1600"/>
              </a:spcBef>
              <a:spcAft>
                <a:spcPts val="0"/>
              </a:spcAft>
              <a:buNone/>
            </a:pPr>
            <a:r>
              <a:rPr lang="en" sz="2000" dirty="0">
                <a:solidFill>
                  <a:srgbClr val="434343"/>
                </a:solidFill>
                <a:latin typeface="Montserrat"/>
                <a:ea typeface="Montserrat"/>
                <a:cs typeface="Montserrat"/>
                <a:sym typeface="Montserrat"/>
              </a:rPr>
              <a:t>  		</a:t>
            </a:r>
            <a:r>
              <a:rPr lang="el-GR" dirty="0">
                <a:solidFill>
                  <a:srgbClr val="434343"/>
                </a:solidFill>
                <a:latin typeface="Montserrat"/>
                <a:ea typeface="Montserrat"/>
                <a:cs typeface="Montserrat"/>
                <a:sym typeface="Montserrat"/>
              </a:rPr>
              <a:t>        </a:t>
            </a:r>
            <a:r>
              <a:rPr lang="en-GB" sz="2000" b="1" dirty="0">
                <a:solidFill>
                  <a:srgbClr val="434343"/>
                </a:solidFill>
                <a:latin typeface="Montserrat"/>
                <a:ea typeface="Montserrat"/>
                <a:cs typeface="Montserrat"/>
                <a:sym typeface="Montserrat"/>
              </a:rPr>
              <a:t>Index :  </a:t>
            </a:r>
            <a:r>
              <a:rPr lang="el-GR" sz="2000" b="1" dirty="0">
                <a:solidFill>
                  <a:srgbClr val="434343"/>
                </a:solidFill>
                <a:latin typeface="Montserrat"/>
                <a:ea typeface="Montserrat"/>
                <a:cs typeface="Montserrat"/>
                <a:sym typeface="Montserrat"/>
              </a:rPr>
              <a:t> </a:t>
            </a:r>
            <a:r>
              <a:rPr lang="en-GB" sz="2000" b="1" dirty="0">
                <a:solidFill>
                  <a:srgbClr val="434343"/>
                </a:solidFill>
                <a:latin typeface="Montserrat"/>
                <a:ea typeface="Montserrat"/>
                <a:cs typeface="Montserrat"/>
                <a:sym typeface="Montserrat"/>
              </a:rPr>
              <a:t>  0     1     2      3    4</a:t>
            </a:r>
            <a:endParaRPr lang="el-GR" sz="2000" b="1" dirty="0">
              <a:solidFill>
                <a:srgbClr val="434343"/>
              </a:solidFill>
              <a:latin typeface="Montserrat"/>
              <a:ea typeface="Montserrat"/>
              <a:cs typeface="Montserrat"/>
              <a:sym typeface="Montserrat"/>
            </a:endParaRPr>
          </a:p>
          <a:p>
            <a:pPr marL="0" indent="0">
              <a:lnSpc>
                <a:spcPct val="100000"/>
              </a:lnSpc>
              <a:spcBef>
                <a:spcPts val="1600"/>
              </a:spcBef>
              <a:spcAft>
                <a:spcPts val="0"/>
              </a:spcAft>
              <a:buNone/>
            </a:pPr>
            <a:r>
              <a:rPr lang="el-GR" sz="2000" b="1" dirty="0">
                <a:solidFill>
                  <a:srgbClr val="434343"/>
                </a:solidFill>
                <a:latin typeface="Montserrat"/>
                <a:ea typeface="Montserrat"/>
                <a:cs typeface="Montserrat"/>
                <a:sym typeface="Montserrat"/>
              </a:rPr>
              <a:t>	       </a:t>
            </a:r>
            <a:r>
              <a:rPr lang="en-GB" sz="2000" b="1" dirty="0">
                <a:solidFill>
                  <a:srgbClr val="434343"/>
                </a:solidFill>
                <a:latin typeface="Montserrat"/>
                <a:ea typeface="Montserrat"/>
                <a:cs typeface="Montserrat"/>
                <a:sym typeface="Montserrat"/>
              </a:rPr>
              <a:t>Reverse Index:    0    -4    -3   -2    -1</a:t>
            </a:r>
          </a:p>
          <a:p>
            <a:pPr marL="0" indent="0">
              <a:buNone/>
            </a:pPr>
            <a:r>
              <a:rPr lang="el-GR" dirty="0"/>
              <a:t>Έστω ότι έχουμε την συμβολοσειρά </a:t>
            </a:r>
            <a:r>
              <a:rPr lang="en-GB" b="1" dirty="0"/>
              <a:t>“hello”</a:t>
            </a:r>
            <a:r>
              <a:rPr lang="el-GR" dirty="0"/>
              <a:t> στην μεταβλητή </a:t>
            </a:r>
            <a:r>
              <a:rPr lang="en-GB" b="1" dirty="0"/>
              <a:t>a</a:t>
            </a:r>
            <a:r>
              <a:rPr lang="el-GR" dirty="0"/>
              <a:t>, Αν θέλουμε να πάρουμε το γράμμα </a:t>
            </a:r>
            <a:r>
              <a:rPr lang="en-GB" b="1" dirty="0"/>
              <a:t>e </a:t>
            </a:r>
            <a:r>
              <a:rPr lang="el-GR" dirty="0"/>
              <a:t>πρέπει να γράψουμε:</a:t>
            </a:r>
          </a:p>
          <a:p>
            <a:pPr marL="0" indent="0">
              <a:buNone/>
            </a:pPr>
            <a:r>
              <a:rPr lang="el-GR" dirty="0"/>
              <a:t>				 </a:t>
            </a:r>
            <a:r>
              <a:rPr lang="en-GB" b="1" dirty="0"/>
              <a:t>a[1]</a:t>
            </a:r>
            <a:r>
              <a:rPr lang="en-GB" dirty="0"/>
              <a:t> </a:t>
            </a:r>
            <a:r>
              <a:rPr lang="el-GR" dirty="0"/>
              <a:t>ή </a:t>
            </a:r>
            <a:r>
              <a:rPr lang="en-GB" dirty="0"/>
              <a:t>a</a:t>
            </a:r>
            <a:r>
              <a:rPr lang="en-GB" b="1" dirty="0"/>
              <a:t>[-4]</a:t>
            </a: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3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Slicing</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r>
              <a:rPr lang="el-GR" dirty="0"/>
              <a:t>Σε περίπτωση που θέλουμε να πάρουμε παραπάνω από 1 χαρακτήρα χρησιμοποιούμε την εξής μέθοδο:</a:t>
            </a:r>
          </a:p>
          <a:p>
            <a:pPr marL="0" indent="0">
              <a:buNone/>
            </a:pPr>
            <a:r>
              <a:rPr lang="en-GB" sz="2400" b="1" u="sng" dirty="0"/>
              <a:t>Slicing:</a:t>
            </a:r>
          </a:p>
          <a:p>
            <a:pPr marL="0" indent="0">
              <a:buNone/>
            </a:pPr>
            <a:r>
              <a:rPr lang="en-GB" sz="2000" b="1" dirty="0">
                <a:solidFill>
                  <a:srgbClr val="434343"/>
                </a:solidFill>
                <a:latin typeface="Montserrat"/>
                <a:ea typeface="Montserrat"/>
                <a:cs typeface="Montserrat"/>
                <a:sym typeface="Montserrat"/>
              </a:rPr>
              <a:t>		</a:t>
            </a:r>
            <a:r>
              <a:rPr lang="en-GB" sz="2400" b="1" dirty="0">
                <a:solidFill>
                  <a:srgbClr val="434343"/>
                </a:solidFill>
                <a:latin typeface="Montserrat"/>
                <a:ea typeface="Montserrat"/>
                <a:cs typeface="Montserrat"/>
                <a:sym typeface="Montserrat"/>
              </a:rPr>
              <a:t>	[</a:t>
            </a:r>
            <a:r>
              <a:rPr lang="en-GB" sz="2400" b="1" dirty="0" err="1">
                <a:solidFill>
                  <a:srgbClr val="434343"/>
                </a:solidFill>
                <a:latin typeface="Montserrat"/>
                <a:ea typeface="Montserrat"/>
                <a:cs typeface="Montserrat"/>
                <a:sym typeface="Montserrat"/>
              </a:rPr>
              <a:t>start:stop:step</a:t>
            </a:r>
            <a:r>
              <a:rPr lang="en-GB" sz="2400" b="1" dirty="0">
                <a:solidFill>
                  <a:srgbClr val="434343"/>
                </a:solidFill>
                <a:latin typeface="Montserrat"/>
                <a:ea typeface="Montserrat"/>
                <a:cs typeface="Montserrat"/>
                <a:sym typeface="Montserrat"/>
              </a:rPr>
              <a:t>]</a:t>
            </a:r>
          </a:p>
          <a:p>
            <a:pPr marL="0" indent="0">
              <a:buNone/>
            </a:pPr>
            <a:endParaRPr lang="en-GB" b="1" dirty="0">
              <a:solidFill>
                <a:srgbClr val="434343"/>
              </a:solidFill>
              <a:latin typeface="Montserrat"/>
              <a:ea typeface="Montserrat"/>
              <a:cs typeface="Montserrat"/>
              <a:sym typeface="Montserrat"/>
            </a:endParaRPr>
          </a:p>
          <a:p>
            <a:pPr marL="0" indent="0">
              <a:buNone/>
            </a:pPr>
            <a:endParaRPr lang="en-GB" sz="2000" b="1" dirty="0">
              <a:solidFill>
                <a:srgbClr val="434343"/>
              </a:solidFill>
              <a:ea typeface="Montserrat"/>
              <a:cs typeface="Montserrat"/>
              <a:sym typeface="Montserrat"/>
            </a:endParaRPr>
          </a:p>
          <a:p>
            <a:pPr marL="44450" indent="0">
              <a:lnSpc>
                <a:spcPct val="100000"/>
              </a:lnSpc>
              <a:spcBef>
                <a:spcPts val="0"/>
              </a:spcBef>
              <a:spcAft>
                <a:spcPts val="0"/>
              </a:spcAft>
              <a:buClr>
                <a:srgbClr val="434343"/>
              </a:buClr>
              <a:buSzPts val="2900"/>
              <a:buNone/>
            </a:pPr>
            <a:r>
              <a:rPr lang="en-GB" sz="2000" b="1" dirty="0">
                <a:solidFill>
                  <a:srgbClr val="434343"/>
                </a:solidFill>
                <a:ea typeface="Montserrat"/>
                <a:cs typeface="Montserrat"/>
                <a:sym typeface="Montserrat"/>
              </a:rPr>
              <a:t>start</a:t>
            </a:r>
            <a:r>
              <a:rPr lang="el-GR" sz="2000" b="1" dirty="0">
                <a:solidFill>
                  <a:srgbClr val="434343"/>
                </a:solidFill>
                <a:ea typeface="Montserrat"/>
                <a:cs typeface="Montserrat"/>
                <a:sym typeface="Montserrat"/>
              </a:rPr>
              <a:t>:</a:t>
            </a:r>
            <a:r>
              <a:rPr lang="en-GB" sz="2000" b="1" dirty="0">
                <a:solidFill>
                  <a:srgbClr val="434343"/>
                </a:solidFill>
                <a:ea typeface="Montserrat"/>
                <a:cs typeface="Montserrat"/>
                <a:sym typeface="Montserrat"/>
              </a:rPr>
              <a:t> </a:t>
            </a:r>
            <a:r>
              <a:rPr lang="el-GR" sz="2000" dirty="0">
                <a:solidFill>
                  <a:srgbClr val="434343"/>
                </a:solidFill>
                <a:ea typeface="Montserrat"/>
                <a:cs typeface="Montserrat"/>
                <a:sym typeface="Montserrat"/>
              </a:rPr>
              <a:t>Η θέση του </a:t>
            </a:r>
            <a:r>
              <a:rPr lang="el-GR" dirty="0">
                <a:solidFill>
                  <a:srgbClr val="434343"/>
                </a:solidFill>
                <a:ea typeface="Montserrat"/>
                <a:cs typeface="Montserrat"/>
                <a:sym typeface="Montserrat"/>
              </a:rPr>
              <a:t>χαρακτήρα που ξεκινάμε</a:t>
            </a:r>
            <a:endParaRPr lang="en-GB" sz="2000" dirty="0">
              <a:solidFill>
                <a:srgbClr val="434343"/>
              </a:solidFill>
              <a:ea typeface="Montserrat"/>
              <a:cs typeface="Montserrat"/>
              <a:sym typeface="Montserrat"/>
            </a:endParaRPr>
          </a:p>
          <a:p>
            <a:pPr marL="44450" indent="0">
              <a:lnSpc>
                <a:spcPct val="100000"/>
              </a:lnSpc>
              <a:spcBef>
                <a:spcPts val="0"/>
              </a:spcBef>
              <a:spcAft>
                <a:spcPts val="0"/>
              </a:spcAft>
              <a:buClr>
                <a:srgbClr val="434343"/>
              </a:buClr>
              <a:buSzPts val="2900"/>
              <a:buNone/>
            </a:pPr>
            <a:r>
              <a:rPr lang="en-GB" b="1" dirty="0">
                <a:solidFill>
                  <a:srgbClr val="434343"/>
                </a:solidFill>
                <a:ea typeface="Montserrat"/>
                <a:cs typeface="Montserrat"/>
                <a:sym typeface="Montserrat"/>
              </a:rPr>
              <a:t>s</a:t>
            </a:r>
            <a:r>
              <a:rPr lang="en-GB" sz="2000" b="1" dirty="0">
                <a:solidFill>
                  <a:srgbClr val="434343"/>
                </a:solidFill>
                <a:ea typeface="Montserrat"/>
                <a:cs typeface="Montserrat"/>
                <a:sym typeface="Montserrat"/>
              </a:rPr>
              <a:t>top</a:t>
            </a:r>
            <a:r>
              <a:rPr lang="el-GR" sz="2000" b="1" dirty="0">
                <a:solidFill>
                  <a:srgbClr val="434343"/>
                </a:solidFill>
                <a:ea typeface="Montserrat"/>
                <a:cs typeface="Montserrat"/>
                <a:sym typeface="Montserrat"/>
              </a:rPr>
              <a:t>:</a:t>
            </a:r>
            <a:r>
              <a:rPr lang="en-GB" sz="2000" dirty="0">
                <a:solidFill>
                  <a:srgbClr val="434343"/>
                </a:solidFill>
                <a:ea typeface="Montserrat"/>
                <a:cs typeface="Montserrat"/>
                <a:sym typeface="Montserrat"/>
              </a:rPr>
              <a:t> </a:t>
            </a:r>
            <a:r>
              <a:rPr lang="el-GR" dirty="0">
                <a:solidFill>
                  <a:srgbClr val="434343"/>
                </a:solidFill>
                <a:ea typeface="Montserrat"/>
                <a:cs typeface="Montserrat"/>
                <a:sym typeface="Montserrat"/>
              </a:rPr>
              <a:t>Η θέση του χαρακτήρα που θέλουμε να φτάσουμε</a:t>
            </a:r>
            <a:endParaRPr lang="en-GB" sz="2000" dirty="0">
              <a:solidFill>
                <a:srgbClr val="434343"/>
              </a:solidFill>
              <a:ea typeface="Montserrat"/>
              <a:cs typeface="Montserrat"/>
              <a:sym typeface="Montserrat"/>
            </a:endParaRPr>
          </a:p>
          <a:p>
            <a:pPr marL="44450" indent="0">
              <a:lnSpc>
                <a:spcPct val="100000"/>
              </a:lnSpc>
              <a:spcBef>
                <a:spcPts val="0"/>
              </a:spcBef>
              <a:spcAft>
                <a:spcPts val="0"/>
              </a:spcAft>
              <a:buClr>
                <a:srgbClr val="434343"/>
              </a:buClr>
              <a:buSzPts val="2900"/>
              <a:buNone/>
            </a:pPr>
            <a:r>
              <a:rPr lang="en-GB" b="1" dirty="0">
                <a:solidFill>
                  <a:srgbClr val="434343"/>
                </a:solidFill>
                <a:ea typeface="Montserrat"/>
                <a:cs typeface="Montserrat"/>
                <a:sym typeface="Montserrat"/>
              </a:rPr>
              <a:t>s</a:t>
            </a:r>
            <a:r>
              <a:rPr lang="en-GB" sz="2000" b="1" dirty="0">
                <a:solidFill>
                  <a:srgbClr val="434343"/>
                </a:solidFill>
                <a:ea typeface="Montserrat"/>
                <a:cs typeface="Montserrat"/>
                <a:sym typeface="Montserrat"/>
              </a:rPr>
              <a:t>tep</a:t>
            </a:r>
            <a:r>
              <a:rPr lang="el-GR" b="1" dirty="0">
                <a:solidFill>
                  <a:srgbClr val="434343"/>
                </a:solidFill>
                <a:ea typeface="Montserrat"/>
                <a:cs typeface="Montserrat"/>
                <a:sym typeface="Montserrat"/>
              </a:rPr>
              <a:t>:</a:t>
            </a:r>
            <a:r>
              <a:rPr lang="en-GB" sz="2000" b="1" dirty="0">
                <a:solidFill>
                  <a:srgbClr val="434343"/>
                </a:solidFill>
                <a:ea typeface="Montserrat"/>
                <a:cs typeface="Montserrat"/>
                <a:sym typeface="Montserrat"/>
              </a:rPr>
              <a:t> </a:t>
            </a:r>
            <a:r>
              <a:rPr lang="el-GR" sz="2000" dirty="0">
                <a:solidFill>
                  <a:srgbClr val="434343"/>
                </a:solidFill>
                <a:ea typeface="Montserrat"/>
                <a:cs typeface="Montserrat"/>
                <a:sym typeface="Montserrat"/>
              </a:rPr>
              <a:t>Το βήμα που θέλουμε να χρησιμοποιήσουμε για να περνάμε θέσεις. (πχ. Με βήμα 2 από την θέση 1 πάμε στην θέση 3)</a:t>
            </a:r>
            <a:endParaRPr lang="en-GB" sz="2000" dirty="0">
              <a:solidFill>
                <a:srgbClr val="434343"/>
              </a:solidFill>
              <a:ea typeface="Montserrat"/>
              <a:cs typeface="Montserrat"/>
              <a:sym typeface="Montserrat"/>
            </a:endParaRPr>
          </a:p>
          <a:p>
            <a:pPr marL="0" marR="0" lvl="0" indent="0" algn="l" rtl="0">
              <a:lnSpc>
                <a:spcPct val="100000"/>
              </a:lnSpc>
              <a:spcBef>
                <a:spcPts val="1600"/>
              </a:spcBef>
              <a:spcAft>
                <a:spcPts val="0"/>
              </a:spcAft>
              <a:buNone/>
            </a:pPr>
            <a:endParaRPr lang="en-GB" sz="2000" b="1" dirty="0">
              <a:solidFill>
                <a:srgbClr val="434343"/>
              </a:solidFill>
              <a:latin typeface="Montserrat"/>
              <a:ea typeface="Montserrat"/>
              <a:cs typeface="Montserrat"/>
              <a:sym typeface="Montserrat"/>
            </a:endParaRPr>
          </a:p>
          <a:p>
            <a:endParaRPr lang="en-GB" b="1"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2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String Formatting</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r>
              <a:rPr lang="el-GR" dirty="0"/>
              <a:t>Μία δυνατότητα που μας προσφέρει η </a:t>
            </a:r>
            <a:r>
              <a:rPr lang="en-GB" dirty="0"/>
              <a:t>Python</a:t>
            </a:r>
            <a:r>
              <a:rPr lang="el-GR" dirty="0"/>
              <a:t> είναι το λεγόμενο </a:t>
            </a:r>
            <a:r>
              <a:rPr lang="en-GB" b="1" dirty="0"/>
              <a:t>String Formatting</a:t>
            </a:r>
            <a:r>
              <a:rPr lang="el-GR" b="1" dirty="0"/>
              <a:t>. </a:t>
            </a:r>
            <a:endParaRPr lang="en-GB" b="1" dirty="0"/>
          </a:p>
          <a:p>
            <a:pPr marL="0" indent="0" algn="ctr">
              <a:buNone/>
            </a:pPr>
            <a:r>
              <a:rPr lang="el-GR" dirty="0"/>
              <a:t>Τι είναι όμως το </a:t>
            </a:r>
            <a:r>
              <a:rPr lang="en-GB" dirty="0"/>
              <a:t>String Formatting</a:t>
            </a:r>
            <a:r>
              <a:rPr lang="el-GR" dirty="0"/>
              <a:t> ;</a:t>
            </a:r>
          </a:p>
          <a:p>
            <a:pPr marL="0" indent="0">
              <a:buNone/>
            </a:pPr>
            <a:r>
              <a:rPr lang="el-GR" dirty="0"/>
              <a:t>Το </a:t>
            </a:r>
            <a:r>
              <a:rPr lang="en-GB" dirty="0"/>
              <a:t>String Formatting </a:t>
            </a:r>
            <a:r>
              <a:rPr lang="el-GR" dirty="0"/>
              <a:t>μας δίνει την δυνατότητα να συνδυάσουμε χαρακτήρες με μία άλλη μεταβλητή. Η πιο απλή μέθοδος είναι η </a:t>
            </a:r>
            <a:r>
              <a:rPr lang="en-GB" b="1" dirty="0"/>
              <a:t>string interpolation.</a:t>
            </a:r>
            <a:endParaRPr lang="el-GR" b="1" dirty="0"/>
          </a:p>
          <a:p>
            <a:pPr marL="0" indent="0">
              <a:buNone/>
            </a:pPr>
            <a:endParaRPr lang="el-GR" b="1" dirty="0"/>
          </a:p>
          <a:p>
            <a:pPr marL="0" indent="0">
              <a:buNone/>
            </a:pPr>
            <a:endParaRPr lang="el-GR"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521C3FB-54BC-43BF-83DD-14A2229BCA5F}"/>
              </a:ext>
            </a:extLst>
          </p:cNvPr>
          <p:cNvPicPr>
            <a:picLocks noChangeAspect="1"/>
          </p:cNvPicPr>
          <p:nvPr/>
        </p:nvPicPr>
        <p:blipFill>
          <a:blip r:embed="rId4"/>
          <a:stretch>
            <a:fillRect/>
          </a:stretch>
        </p:blipFill>
        <p:spPr>
          <a:xfrm>
            <a:off x="1401889" y="4567542"/>
            <a:ext cx="8315325" cy="952500"/>
          </a:xfrm>
          <a:prstGeom prst="rect">
            <a:avLst/>
          </a:prstGeom>
        </p:spPr>
      </p:pic>
    </p:spTree>
    <p:extLst>
      <p:ext uri="{BB962C8B-B14F-4D97-AF65-F5344CB8AC3E}">
        <p14:creationId xmlns:p14="http://schemas.microsoft.com/office/powerpoint/2010/main" val="321704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String Formatting</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0" indent="0">
              <a:buNone/>
            </a:pPr>
            <a:r>
              <a:rPr lang="el-GR" dirty="0"/>
              <a:t>Εκτός του </a:t>
            </a:r>
            <a:r>
              <a:rPr lang="en-GB" dirty="0"/>
              <a:t>String Interpolation </a:t>
            </a:r>
            <a:r>
              <a:rPr lang="el-GR" dirty="0"/>
              <a:t>έχουμε άλλους 2 μεθόδους:</a:t>
            </a:r>
          </a:p>
          <a:p>
            <a:r>
              <a:rPr lang="el-GR" sz="2400" b="1" dirty="0"/>
              <a:t>.</a:t>
            </a:r>
            <a:r>
              <a:rPr lang="en-GB" sz="2400" b="1" dirty="0"/>
              <a:t>format( )</a:t>
            </a:r>
          </a:p>
          <a:p>
            <a:endParaRPr lang="en-GB" dirty="0"/>
          </a:p>
          <a:p>
            <a:pPr marL="0" indent="0">
              <a:buNone/>
            </a:pPr>
            <a:endParaRPr lang="en-GB" dirty="0"/>
          </a:p>
          <a:p>
            <a:r>
              <a:rPr lang="en-GB" sz="2400" b="1" dirty="0"/>
              <a:t>f-stings( )</a:t>
            </a:r>
          </a:p>
          <a:p>
            <a:pPr marL="0" indent="0">
              <a:buNone/>
            </a:pPr>
            <a:endParaRPr lang="en-GB" sz="2400" b="1"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D0593EB-3AE9-4196-87FF-832DF10DDCBD}"/>
              </a:ext>
            </a:extLst>
          </p:cNvPr>
          <p:cNvPicPr>
            <a:picLocks noChangeAspect="1"/>
          </p:cNvPicPr>
          <p:nvPr/>
        </p:nvPicPr>
        <p:blipFill>
          <a:blip r:embed="rId4"/>
          <a:stretch>
            <a:fillRect/>
          </a:stretch>
        </p:blipFill>
        <p:spPr>
          <a:xfrm>
            <a:off x="1389697" y="2965162"/>
            <a:ext cx="8595360" cy="927675"/>
          </a:xfrm>
          <a:prstGeom prst="rect">
            <a:avLst/>
          </a:prstGeom>
        </p:spPr>
      </p:pic>
      <p:pic>
        <p:nvPicPr>
          <p:cNvPr id="10" name="Picture 9">
            <a:extLst>
              <a:ext uri="{FF2B5EF4-FFF2-40B4-BE49-F238E27FC236}">
                <a16:creationId xmlns:a16="http://schemas.microsoft.com/office/drawing/2014/main" id="{2B940C26-FE1A-46C7-BB62-0F5E500BBE89}"/>
              </a:ext>
            </a:extLst>
          </p:cNvPr>
          <p:cNvPicPr>
            <a:picLocks noChangeAspect="1"/>
          </p:cNvPicPr>
          <p:nvPr/>
        </p:nvPicPr>
        <p:blipFill>
          <a:blip r:embed="rId5"/>
          <a:stretch>
            <a:fillRect/>
          </a:stretch>
        </p:blipFill>
        <p:spPr>
          <a:xfrm>
            <a:off x="3059239" y="4398312"/>
            <a:ext cx="5000625" cy="1276350"/>
          </a:xfrm>
          <a:prstGeom prst="rect">
            <a:avLst/>
          </a:prstGeom>
        </p:spPr>
      </p:pic>
    </p:spTree>
    <p:extLst>
      <p:ext uri="{BB962C8B-B14F-4D97-AF65-F5344CB8AC3E}">
        <p14:creationId xmlns:p14="http://schemas.microsoft.com/office/powerpoint/2010/main" val="201266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Λογικοί Μεταβλητές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r>
              <a:rPr lang="el-GR" b="0" i="0" dirty="0">
                <a:effectLst/>
              </a:rPr>
              <a:t>Η </a:t>
            </a:r>
            <a:r>
              <a:rPr lang="el-GR" b="0" i="0" dirty="0" err="1">
                <a:effectLst/>
              </a:rPr>
              <a:t>Python</a:t>
            </a:r>
            <a:r>
              <a:rPr lang="el-GR" b="0" i="0" dirty="0">
                <a:effectLst/>
              </a:rPr>
              <a:t> όπως όλες οι γλώσσες προγραμματισμούς έχει Λογικές Μεταβλητές</a:t>
            </a:r>
            <a:r>
              <a:rPr lang="en-GB" dirty="0"/>
              <a:t>, </a:t>
            </a:r>
            <a:r>
              <a:rPr lang="el-GR" dirty="0"/>
              <a:t>τις </a:t>
            </a:r>
            <a:r>
              <a:rPr lang="en-GB" dirty="0"/>
              <a:t>Booleans</a:t>
            </a:r>
            <a:r>
              <a:rPr lang="el-GR" dirty="0"/>
              <a:t> που έχουν προκαθορισμένες τιμές </a:t>
            </a:r>
            <a:r>
              <a:rPr lang="en-GB" b="1" dirty="0"/>
              <a:t>True</a:t>
            </a:r>
            <a:r>
              <a:rPr lang="en-GB" dirty="0"/>
              <a:t> </a:t>
            </a:r>
            <a:r>
              <a:rPr lang="el-GR" dirty="0"/>
              <a:t>ή </a:t>
            </a:r>
            <a:r>
              <a:rPr lang="en-GB" b="1" dirty="0"/>
              <a:t>False</a:t>
            </a:r>
            <a:r>
              <a:rPr lang="en-GB" b="0" i="0" dirty="0">
                <a:effectLst/>
              </a:rPr>
              <a:t>. </a:t>
            </a:r>
          </a:p>
          <a:p>
            <a:r>
              <a:rPr lang="el-GR" b="0" i="0" dirty="0">
                <a:effectLst/>
              </a:rPr>
              <a:t> </a:t>
            </a:r>
            <a:r>
              <a:rPr lang="el-GR" dirty="0"/>
              <a:t>Οι </a:t>
            </a:r>
            <a:r>
              <a:rPr lang="el-GR" b="0" i="0" dirty="0" err="1">
                <a:effectLst/>
              </a:rPr>
              <a:t>Booleans</a:t>
            </a:r>
            <a:r>
              <a:rPr lang="en-GB" b="0" i="0" dirty="0">
                <a:effectLst/>
              </a:rPr>
              <a:t> </a:t>
            </a:r>
            <a:r>
              <a:rPr lang="el-GR" b="0" i="0" dirty="0">
                <a:effectLst/>
              </a:rPr>
              <a:t>ακολουθούν το Δυαδικό (</a:t>
            </a:r>
            <a:r>
              <a:rPr lang="el-GR" b="0" i="0" dirty="0" err="1">
                <a:effectLst/>
              </a:rPr>
              <a:t>Binary</a:t>
            </a:r>
            <a:r>
              <a:rPr lang="el-GR" b="0" i="0" dirty="0">
                <a:effectLst/>
              </a:rPr>
              <a:t>)</a:t>
            </a:r>
            <a:r>
              <a:rPr lang="en-GB" b="0" i="0" dirty="0">
                <a:effectLst/>
              </a:rPr>
              <a:t> </a:t>
            </a:r>
            <a:r>
              <a:rPr lang="el-GR" b="0" i="0" dirty="0">
                <a:effectLst/>
              </a:rPr>
              <a:t>σύστημα και έχουν τιμές 1 και 0 αντίστοιχα.</a:t>
            </a:r>
            <a:endParaRPr lang="en-GB" b="0" i="0" dirty="0">
              <a:effectLst/>
            </a:endParaRPr>
          </a:p>
          <a:p>
            <a:r>
              <a:rPr lang="el-GR" i="0" dirty="0">
                <a:effectLst/>
              </a:rPr>
              <a:t>Η </a:t>
            </a:r>
            <a:r>
              <a:rPr lang="el-GR" i="0" dirty="0" err="1">
                <a:effectLst/>
              </a:rPr>
              <a:t>Python</a:t>
            </a:r>
            <a:r>
              <a:rPr lang="el-GR" i="0" dirty="0">
                <a:effectLst/>
              </a:rPr>
              <a:t> επίσης προσφέρει την δυνατότητα για την </a:t>
            </a:r>
            <a:r>
              <a:rPr lang="el-GR" i="0" dirty="0" err="1">
                <a:effectLst/>
              </a:rPr>
              <a:t>υπάρξη</a:t>
            </a:r>
            <a:r>
              <a:rPr lang="el-GR" i="0" dirty="0">
                <a:effectLst/>
              </a:rPr>
              <a:t> της κενής τιμής </a:t>
            </a:r>
            <a:r>
              <a:rPr lang="el-GR" i="0" dirty="0" err="1">
                <a:effectLst/>
              </a:rPr>
              <a:t>None</a:t>
            </a:r>
            <a:r>
              <a:rPr lang="el-GR" i="0" dirty="0">
                <a:effectLst/>
              </a:rPr>
              <a:t>.</a:t>
            </a:r>
            <a:endParaRPr lang="en-GB" i="0" dirty="0">
              <a:effectLst/>
            </a:endParaRPr>
          </a:p>
          <a:p>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7CC4585-6A8A-4A63-A485-C59DA84129B0}"/>
              </a:ext>
            </a:extLst>
          </p:cNvPr>
          <p:cNvPicPr>
            <a:picLocks noChangeAspect="1"/>
          </p:cNvPicPr>
          <p:nvPr/>
        </p:nvPicPr>
        <p:blipFill>
          <a:blip r:embed="rId4"/>
          <a:stretch>
            <a:fillRect/>
          </a:stretch>
        </p:blipFill>
        <p:spPr>
          <a:xfrm>
            <a:off x="8160822" y="4553569"/>
            <a:ext cx="1143000" cy="933450"/>
          </a:xfrm>
          <a:prstGeom prst="rect">
            <a:avLst/>
          </a:prstGeom>
        </p:spPr>
      </p:pic>
      <p:pic>
        <p:nvPicPr>
          <p:cNvPr id="10" name="Picture 9">
            <a:extLst>
              <a:ext uri="{FF2B5EF4-FFF2-40B4-BE49-F238E27FC236}">
                <a16:creationId xmlns:a16="http://schemas.microsoft.com/office/drawing/2014/main" id="{1D297205-0B7B-416A-8833-0C6AFAE1C1CF}"/>
              </a:ext>
            </a:extLst>
          </p:cNvPr>
          <p:cNvPicPr>
            <a:picLocks noChangeAspect="1"/>
          </p:cNvPicPr>
          <p:nvPr/>
        </p:nvPicPr>
        <p:blipFill>
          <a:blip r:embed="rId5"/>
          <a:stretch>
            <a:fillRect/>
          </a:stretch>
        </p:blipFill>
        <p:spPr>
          <a:xfrm>
            <a:off x="2085542" y="4510706"/>
            <a:ext cx="1038225" cy="1019175"/>
          </a:xfrm>
          <a:prstGeom prst="rect">
            <a:avLst/>
          </a:prstGeom>
        </p:spPr>
      </p:pic>
    </p:spTree>
    <p:extLst>
      <p:ext uri="{BB962C8B-B14F-4D97-AF65-F5344CB8AC3E}">
        <p14:creationId xmlns:p14="http://schemas.microsoft.com/office/powerpoint/2010/main" val="193000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Τιμή </a:t>
            </a:r>
            <a:r>
              <a:rPr lang="en-GB" dirty="0"/>
              <a:t>None</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0" indent="0">
              <a:buNone/>
            </a:pPr>
            <a:r>
              <a:rPr lang="el-GR" dirty="0"/>
              <a:t>Όπως προαναφέρθηκε η </a:t>
            </a:r>
            <a:r>
              <a:rPr lang="el-GR" dirty="0" err="1"/>
              <a:t>Python</a:t>
            </a:r>
            <a:r>
              <a:rPr lang="el-GR" dirty="0"/>
              <a:t> προσφέρει την δυνατότητα ύπαρξης κενής τιμής-μεταβλητής!</a:t>
            </a:r>
          </a:p>
          <a:p>
            <a:pPr marL="0" indent="0">
              <a:buNone/>
            </a:pPr>
            <a:endParaRPr lang="el-GR" dirty="0"/>
          </a:p>
          <a:p>
            <a:pPr marL="0" indent="0">
              <a:buNone/>
            </a:pPr>
            <a:endParaRPr lang="el-GR" dirty="0"/>
          </a:p>
          <a:p>
            <a:pPr marL="0" indent="0">
              <a:buNone/>
            </a:pPr>
            <a:endParaRPr lang="el-GR" dirty="0"/>
          </a:p>
          <a:p>
            <a:pPr marL="0" indent="0" algn="ctr">
              <a:buNone/>
            </a:pPr>
            <a:r>
              <a:rPr lang="el-GR" b="1" dirty="0"/>
              <a:t>Τι σημαίνει όμως αυτό;</a:t>
            </a:r>
          </a:p>
          <a:p>
            <a:pPr marL="0" indent="0">
              <a:buNone/>
            </a:pPr>
            <a:r>
              <a:rPr lang="el-GR" dirty="0"/>
              <a:t>Η ύπαρξη αυτής της δυνατότητας δίνει μία επιπλέον δυναμικότητα, η κύρια χρήση της είναι η αποτροπή σφάλματος του κώδικα.</a:t>
            </a:r>
          </a:p>
          <a:p>
            <a:pPr marL="0" indent="0">
              <a:buNone/>
            </a:pPr>
            <a:r>
              <a:rPr lang="el-GR" b="1" dirty="0"/>
              <a:t>Για παράδειγμα </a:t>
            </a:r>
            <a:r>
              <a:rPr lang="el-GR" dirty="0"/>
              <a:t>ο χρήστης δώσει μία λανθασμένη τιμή, το πρόγραμμα αντί να τρέξει με λανθασμένη τιμή επιστρέφει μία </a:t>
            </a:r>
            <a:r>
              <a:rPr lang="el-GR" dirty="0" err="1"/>
              <a:t>None</a:t>
            </a:r>
            <a:r>
              <a:rPr lang="el-GR" dirty="0"/>
              <a:t> τιμή.</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B8B70C-8E36-4C9C-9026-13BF2146FFD3}"/>
              </a:ext>
            </a:extLst>
          </p:cNvPr>
          <p:cNvPicPr>
            <a:picLocks noChangeAspect="1"/>
          </p:cNvPicPr>
          <p:nvPr/>
        </p:nvPicPr>
        <p:blipFill>
          <a:blip r:embed="rId4"/>
          <a:stretch>
            <a:fillRect/>
          </a:stretch>
        </p:blipFill>
        <p:spPr>
          <a:xfrm>
            <a:off x="4838957" y="2708932"/>
            <a:ext cx="1441189" cy="1100079"/>
          </a:xfrm>
          <a:prstGeom prst="rect">
            <a:avLst/>
          </a:prstGeom>
        </p:spPr>
      </p:pic>
    </p:spTree>
    <p:extLst>
      <p:ext uri="{BB962C8B-B14F-4D97-AF65-F5344CB8AC3E}">
        <p14:creationId xmlns:p14="http://schemas.microsoft.com/office/powerpoint/2010/main" val="67452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Πράξεις με </a:t>
            </a:r>
            <a:r>
              <a:rPr lang="en-GB" dirty="0"/>
              <a:t>Booleans</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4960" y="1816924"/>
            <a:ext cx="8595360" cy="4351337"/>
          </a:xfrm>
        </p:spPr>
        <p:txBody>
          <a:bodyPr/>
          <a:lstStyle/>
          <a:p>
            <a:r>
              <a:rPr lang="el-GR" dirty="0"/>
              <a:t>Οι </a:t>
            </a:r>
            <a:r>
              <a:rPr lang="el-GR" dirty="0" err="1"/>
              <a:t>Boolean</a:t>
            </a:r>
            <a:r>
              <a:rPr lang="el-GR" dirty="0"/>
              <a:t> έχοντας το Δυαδικό σύστημα, μπορούμε να πραγματοποιήσουμε κάποιες πράξεις μαζί τους.</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8BBCDC-6AEB-44BC-B4E0-4952FE66E67A}"/>
              </a:ext>
            </a:extLst>
          </p:cNvPr>
          <p:cNvPicPr>
            <a:picLocks noChangeAspect="1"/>
          </p:cNvPicPr>
          <p:nvPr/>
        </p:nvPicPr>
        <p:blipFill>
          <a:blip r:embed="rId4"/>
          <a:stretch>
            <a:fillRect/>
          </a:stretch>
        </p:blipFill>
        <p:spPr>
          <a:xfrm>
            <a:off x="1604901" y="3040092"/>
            <a:ext cx="3543300" cy="952500"/>
          </a:xfrm>
          <a:prstGeom prst="rect">
            <a:avLst/>
          </a:prstGeom>
        </p:spPr>
      </p:pic>
      <p:pic>
        <p:nvPicPr>
          <p:cNvPr id="7" name="Picture 6">
            <a:extLst>
              <a:ext uri="{FF2B5EF4-FFF2-40B4-BE49-F238E27FC236}">
                <a16:creationId xmlns:a16="http://schemas.microsoft.com/office/drawing/2014/main" id="{61EB7440-BA81-43C0-AE5A-2CBBE6CA9DE6}"/>
              </a:ext>
            </a:extLst>
          </p:cNvPr>
          <p:cNvPicPr>
            <a:picLocks noChangeAspect="1"/>
          </p:cNvPicPr>
          <p:nvPr/>
        </p:nvPicPr>
        <p:blipFill>
          <a:blip r:embed="rId5"/>
          <a:stretch>
            <a:fillRect/>
          </a:stretch>
        </p:blipFill>
        <p:spPr>
          <a:xfrm>
            <a:off x="6096000" y="4696010"/>
            <a:ext cx="3600450" cy="981075"/>
          </a:xfrm>
          <a:prstGeom prst="rect">
            <a:avLst/>
          </a:prstGeom>
        </p:spPr>
      </p:pic>
    </p:spTree>
    <p:extLst>
      <p:ext uri="{BB962C8B-B14F-4D97-AF65-F5344CB8AC3E}">
        <p14:creationId xmlns:p14="http://schemas.microsoft.com/office/powerpoint/2010/main" val="396579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Operators</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1872" y="1828800"/>
            <a:ext cx="8595360" cy="4284000"/>
          </a:xfrm>
        </p:spPr>
        <p:txBody>
          <a:bodyPr>
            <a:normAutofit/>
          </a:bodyPr>
          <a:lstStyle/>
          <a:p>
            <a:r>
              <a:rPr lang="el-GR" dirty="0"/>
              <a:t>Με τους </a:t>
            </a:r>
            <a:r>
              <a:rPr lang="el-GR" dirty="0" err="1"/>
              <a:t>Operato</a:t>
            </a:r>
            <a:r>
              <a:rPr lang="en-GB" dirty="0"/>
              <a:t>r</a:t>
            </a:r>
            <a:r>
              <a:rPr lang="el-GR" dirty="0"/>
              <a:t>s μας δίνεται η δυνατότητα σύγκρισης μεταξύ μεταβλητών, επιστρέφοντας ένα </a:t>
            </a:r>
            <a:r>
              <a:rPr lang="el-GR" dirty="0" err="1"/>
              <a:t>Boolean</a:t>
            </a:r>
            <a:r>
              <a:rPr lang="el-GR" dirty="0"/>
              <a:t> αποτέλεσμα, δηλαδή </a:t>
            </a:r>
            <a:r>
              <a:rPr lang="el-GR" dirty="0" err="1"/>
              <a:t>True</a:t>
            </a:r>
            <a:r>
              <a:rPr lang="el-GR" dirty="0"/>
              <a:t> ή </a:t>
            </a:r>
            <a:r>
              <a:rPr lang="el-GR" dirty="0" err="1"/>
              <a:t>False</a:t>
            </a:r>
            <a:endParaRPr lang="el-GR" dirty="0"/>
          </a:p>
          <a:p>
            <a:r>
              <a:rPr lang="el-GR" dirty="0"/>
              <a:t>Οι </a:t>
            </a:r>
            <a:r>
              <a:rPr lang="en-GB" dirty="0"/>
              <a:t>Operators </a:t>
            </a:r>
            <a:r>
              <a:rPr lang="el-GR" dirty="0"/>
              <a:t>που υπάρχουν είναι οι εξής:</a:t>
            </a:r>
          </a:p>
          <a:p>
            <a:pPr marL="731520" lvl="1" indent="-457200">
              <a:buFont typeface="+mj-lt"/>
              <a:buAutoNum type="arabicPeriod"/>
            </a:pPr>
            <a:r>
              <a:rPr lang="el-GR" dirty="0"/>
              <a:t>==</a:t>
            </a:r>
          </a:p>
          <a:p>
            <a:pPr marL="731520" lvl="1" indent="-457200">
              <a:buFont typeface="+mj-lt"/>
              <a:buAutoNum type="arabicPeriod"/>
            </a:pPr>
            <a:r>
              <a:rPr lang="el-GR" dirty="0"/>
              <a:t>!=</a:t>
            </a:r>
          </a:p>
          <a:p>
            <a:pPr marL="731520" lvl="1" indent="-457200">
              <a:buFont typeface="+mj-lt"/>
              <a:buAutoNum type="arabicPeriod"/>
            </a:pPr>
            <a:r>
              <a:rPr lang="el-GR" dirty="0"/>
              <a:t>&gt;</a:t>
            </a:r>
          </a:p>
          <a:p>
            <a:pPr marL="731520" lvl="1" indent="-457200">
              <a:buFont typeface="+mj-lt"/>
              <a:buAutoNum type="arabicPeriod"/>
            </a:pPr>
            <a:r>
              <a:rPr lang="el-GR" dirty="0"/>
              <a:t>&lt;</a:t>
            </a:r>
          </a:p>
          <a:p>
            <a:pPr marL="731520" lvl="1" indent="-457200">
              <a:buFont typeface="+mj-lt"/>
              <a:buAutoNum type="arabicPeriod"/>
            </a:pPr>
            <a:r>
              <a:rPr lang="el-GR" dirty="0"/>
              <a:t>&gt;=</a:t>
            </a:r>
          </a:p>
          <a:p>
            <a:pPr marL="731520" lvl="1" indent="-457200">
              <a:buFont typeface="+mj-lt"/>
              <a:buAutoNum type="arabicPeriod"/>
            </a:pPr>
            <a:r>
              <a:rPr lang="el-GR" dirty="0"/>
              <a:t>&lt;=</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2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131243" y="-218789"/>
            <a:ext cx="9692640" cy="1397124"/>
          </a:xfrm>
        </p:spPr>
        <p:txBody>
          <a:bodyPr/>
          <a:lstStyle/>
          <a:p>
            <a:r>
              <a:rPr lang="el-GR" dirty="0"/>
              <a:t>Πίνακας Σύγκρισης </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131243" y="1178335"/>
            <a:ext cx="8595360" cy="4351337"/>
          </a:xfrm>
        </p:spPr>
        <p:txBody>
          <a:bodyPr>
            <a:normAutofit/>
          </a:bodyPr>
          <a:lstStyle/>
          <a:p>
            <a:r>
              <a:rPr lang="el-GR" sz="1600" b="0" i="0" dirty="0">
                <a:effectLst/>
              </a:rPr>
              <a:t>Στον παρακάτω πίνακα έχουμε το a=2 και b=0.</a:t>
            </a:r>
            <a:endParaRPr lang="en-GB" sz="1600"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1F40707-9709-4AD1-909E-B844B14AAB03}"/>
              </a:ext>
            </a:extLst>
          </p:cNvPr>
          <p:cNvGraphicFramePr>
            <a:graphicFrameLocks noGrp="1"/>
          </p:cNvGraphicFramePr>
          <p:nvPr>
            <p:extLst>
              <p:ext uri="{D42A27DB-BD31-4B8C-83A1-F6EECF244321}">
                <p14:modId xmlns:p14="http://schemas.microsoft.com/office/powerpoint/2010/main" val="777670359"/>
              </p:ext>
            </p:extLst>
          </p:nvPr>
        </p:nvGraphicFramePr>
        <p:xfrm>
          <a:off x="831273" y="2095266"/>
          <a:ext cx="9861981" cy="4351338"/>
        </p:xfrm>
        <a:graphic>
          <a:graphicData uri="http://schemas.openxmlformats.org/drawingml/2006/table">
            <a:tbl>
              <a:tblPr>
                <a:tableStyleId>{5940675A-B579-460E-94D1-54222C63F5DA}</a:tableStyleId>
              </a:tblPr>
              <a:tblGrid>
                <a:gridCol w="1068779">
                  <a:extLst>
                    <a:ext uri="{9D8B030D-6E8A-4147-A177-3AD203B41FA5}">
                      <a16:colId xmlns:a16="http://schemas.microsoft.com/office/drawing/2014/main" val="1863465110"/>
                    </a:ext>
                  </a:extLst>
                </a:gridCol>
                <a:gridCol w="7445829">
                  <a:extLst>
                    <a:ext uri="{9D8B030D-6E8A-4147-A177-3AD203B41FA5}">
                      <a16:colId xmlns:a16="http://schemas.microsoft.com/office/drawing/2014/main" val="3105825032"/>
                    </a:ext>
                  </a:extLst>
                </a:gridCol>
                <a:gridCol w="1347373">
                  <a:extLst>
                    <a:ext uri="{9D8B030D-6E8A-4147-A177-3AD203B41FA5}">
                      <a16:colId xmlns:a16="http://schemas.microsoft.com/office/drawing/2014/main" val="1097542171"/>
                    </a:ext>
                  </a:extLst>
                </a:gridCol>
              </a:tblGrid>
              <a:tr h="567303">
                <a:tc>
                  <a:txBody>
                    <a:bodyPr/>
                    <a:lstStyle/>
                    <a:p>
                      <a:pPr algn="ctr" fontAlgn="t"/>
                      <a:r>
                        <a:rPr lang="en-GB" sz="1400" b="1">
                          <a:effectLst/>
                        </a:rPr>
                        <a:t>Operator</a:t>
                      </a:r>
                    </a:p>
                  </a:txBody>
                  <a:tcPr marL="12070" marR="12070" marT="12070" marB="12070" anchor="ctr">
                    <a:solidFill>
                      <a:srgbClr val="D9D2E9"/>
                    </a:solidFill>
                  </a:tcPr>
                </a:tc>
                <a:tc>
                  <a:txBody>
                    <a:bodyPr/>
                    <a:lstStyle/>
                    <a:p>
                      <a:pPr algn="ctr" fontAlgn="t"/>
                      <a:r>
                        <a:rPr lang="el-GR" sz="1400" b="1" dirty="0">
                          <a:effectLst/>
                        </a:rPr>
                        <a:t>Περιγραφή</a:t>
                      </a:r>
                    </a:p>
                  </a:txBody>
                  <a:tcPr marL="12070" marR="12070" marT="12070" marB="12070" anchor="ctr">
                    <a:solidFill>
                      <a:srgbClr val="D9D2E9"/>
                    </a:solidFill>
                  </a:tcPr>
                </a:tc>
                <a:tc>
                  <a:txBody>
                    <a:bodyPr/>
                    <a:lstStyle/>
                    <a:p>
                      <a:pPr algn="ctr" fontAlgn="t"/>
                      <a:r>
                        <a:rPr lang="el-GR" sz="1400" b="1" dirty="0">
                          <a:effectLst/>
                        </a:rPr>
                        <a:t>Παράδειγμα</a:t>
                      </a:r>
                    </a:p>
                  </a:txBody>
                  <a:tcPr marL="12070" marR="12070" marT="12070" marB="12070" anchor="ctr">
                    <a:solidFill>
                      <a:srgbClr val="D9D2E9"/>
                    </a:solidFill>
                  </a:tcPr>
                </a:tc>
                <a:extLst>
                  <a:ext uri="{0D108BD9-81ED-4DB2-BD59-A6C34878D82A}">
                    <a16:rowId xmlns:a16="http://schemas.microsoft.com/office/drawing/2014/main" val="2293068835"/>
                  </a:ext>
                </a:extLst>
              </a:tr>
              <a:tr h="621620">
                <a:tc>
                  <a:txBody>
                    <a:bodyPr/>
                    <a:lstStyle/>
                    <a:p>
                      <a:pPr algn="ctr" fontAlgn="t"/>
                      <a:r>
                        <a:rPr lang="en-GB" sz="1400">
                          <a:effectLst/>
                        </a:rPr>
                        <a:t>==</a:t>
                      </a:r>
                    </a:p>
                  </a:txBody>
                  <a:tcPr marL="12070" marR="12070" marT="12070" marB="12070" anchor="ctr"/>
                </a:tc>
                <a:tc>
                  <a:txBody>
                    <a:bodyPr/>
                    <a:lstStyle/>
                    <a:p>
                      <a:pPr algn="l" fontAlgn="t"/>
                      <a:r>
                        <a:rPr lang="el-GR" sz="1400" dirty="0">
                          <a:effectLst/>
                        </a:rPr>
                        <a:t>Ισότητα. Αν η τιμή των μεταβλητών είναι ίση, τότε επιστρέφει </a:t>
                      </a:r>
                      <a:r>
                        <a:rPr lang="el-GR" sz="1400" dirty="0" err="1">
                          <a:effectLst/>
                        </a:rPr>
                        <a:t>True</a:t>
                      </a:r>
                      <a:r>
                        <a:rPr lang="el-GR" sz="1400" dirty="0">
                          <a:effectLst/>
                        </a:rPr>
                        <a:t>.</a:t>
                      </a:r>
                    </a:p>
                  </a:txBody>
                  <a:tcPr marL="12070" marR="12070" marT="12070" marB="12070" anchor="ctr"/>
                </a:tc>
                <a:tc>
                  <a:txBody>
                    <a:bodyPr/>
                    <a:lstStyle/>
                    <a:p>
                      <a:pPr algn="ctr" fontAlgn="t"/>
                      <a:r>
                        <a:rPr lang="en-GB" sz="1400" dirty="0">
                          <a:effectLst/>
                        </a:rPr>
                        <a:t>(a == b) </a:t>
                      </a:r>
                      <a:r>
                        <a:rPr lang="en-GB" sz="1400" b="1" dirty="0">
                          <a:effectLst/>
                        </a:rPr>
                        <a:t>True</a:t>
                      </a:r>
                      <a:r>
                        <a:rPr lang="en-GB" sz="1400" dirty="0">
                          <a:effectLst/>
                        </a:rPr>
                        <a:t>.</a:t>
                      </a:r>
                    </a:p>
                  </a:txBody>
                  <a:tcPr marL="12070" marR="12070" marT="12070" marB="12070" anchor="ctr"/>
                </a:tc>
                <a:extLst>
                  <a:ext uri="{0D108BD9-81ED-4DB2-BD59-A6C34878D82A}">
                    <a16:rowId xmlns:a16="http://schemas.microsoft.com/office/drawing/2014/main" val="1346139647"/>
                  </a:ext>
                </a:extLst>
              </a:tr>
              <a:tr h="675936">
                <a:tc>
                  <a:txBody>
                    <a:bodyPr/>
                    <a:lstStyle/>
                    <a:p>
                      <a:pPr algn="ctr" fontAlgn="t"/>
                      <a:r>
                        <a:rPr lang="en-GB" sz="1400">
                          <a:effectLst/>
                        </a:rPr>
                        <a:t>!=</a:t>
                      </a:r>
                    </a:p>
                  </a:txBody>
                  <a:tcPr marL="12070" marR="12070" marT="12070" marB="12070" anchor="ctr"/>
                </a:tc>
                <a:tc>
                  <a:txBody>
                    <a:bodyPr/>
                    <a:lstStyle/>
                    <a:p>
                      <a:pPr algn="l" fontAlgn="t"/>
                      <a:r>
                        <a:rPr lang="el-GR" sz="1400" dirty="0">
                          <a:effectLst/>
                        </a:rPr>
                        <a:t>Διαφορά. Το ανάποδο της ισότητας, δηλαδή αν οι τιμή των μεταβλητών είναι διαφορετική, τότε επιστρέφει </a:t>
                      </a:r>
                      <a:r>
                        <a:rPr lang="el-GR" sz="1400" dirty="0" err="1">
                          <a:effectLst/>
                        </a:rPr>
                        <a:t>True</a:t>
                      </a:r>
                      <a:r>
                        <a:rPr lang="el-GR" sz="1400" dirty="0">
                          <a:effectLst/>
                        </a:rPr>
                        <a:t>.</a:t>
                      </a:r>
                    </a:p>
                  </a:txBody>
                  <a:tcPr marL="12070" marR="12070" marT="12070" marB="12070" anchor="ctr"/>
                </a:tc>
                <a:tc>
                  <a:txBody>
                    <a:bodyPr/>
                    <a:lstStyle/>
                    <a:p>
                      <a:pPr algn="ctr" fontAlgn="t"/>
                      <a:r>
                        <a:rPr lang="en-GB" sz="1400" dirty="0">
                          <a:effectLst/>
                        </a:rPr>
                        <a:t>(a != b) </a:t>
                      </a:r>
                      <a:r>
                        <a:rPr lang="en-GB" sz="1400" b="1" dirty="0">
                          <a:effectLst/>
                        </a:rPr>
                        <a:t>False</a:t>
                      </a:r>
                      <a:r>
                        <a:rPr lang="en-GB" sz="1400" dirty="0">
                          <a:effectLst/>
                        </a:rPr>
                        <a:t>.</a:t>
                      </a:r>
                    </a:p>
                  </a:txBody>
                  <a:tcPr marL="12070" marR="12070" marT="12070" marB="12070" anchor="ctr"/>
                </a:tc>
                <a:extLst>
                  <a:ext uri="{0D108BD9-81ED-4DB2-BD59-A6C34878D82A}">
                    <a16:rowId xmlns:a16="http://schemas.microsoft.com/office/drawing/2014/main" val="1944890446"/>
                  </a:ext>
                </a:extLst>
              </a:tr>
              <a:tr h="567303">
                <a:tc>
                  <a:txBody>
                    <a:bodyPr/>
                    <a:lstStyle/>
                    <a:p>
                      <a:pPr algn="ctr" fontAlgn="t"/>
                      <a:r>
                        <a:rPr lang="en-GB" sz="1400">
                          <a:effectLst/>
                        </a:rPr>
                        <a:t>&gt;</a:t>
                      </a:r>
                    </a:p>
                  </a:txBody>
                  <a:tcPr marL="12070" marR="12070" marT="12070" marB="12070" anchor="ctr"/>
                </a:tc>
                <a:tc>
                  <a:txBody>
                    <a:bodyPr/>
                    <a:lstStyle/>
                    <a:p>
                      <a:pPr algn="l" fontAlgn="t"/>
                      <a:r>
                        <a:rPr lang="el-GR" sz="1400" dirty="0">
                          <a:effectLst/>
                        </a:rPr>
                        <a:t>Μεγαλύτερο. Αν η μεταβλητή που βρίσκεται στα αριστερά έχει μεγαλύτερη τιμή από την τιμή της μεταβλητής που βρίσκεται στα </a:t>
                      </a:r>
                      <a:r>
                        <a:rPr lang="el-GR" sz="1400" dirty="0" err="1">
                          <a:effectLst/>
                        </a:rPr>
                        <a:t>δεξία</a:t>
                      </a:r>
                      <a:r>
                        <a:rPr lang="el-GR" sz="1400" dirty="0">
                          <a:effectLst/>
                        </a:rPr>
                        <a:t>, τότε επιστρέφει </a:t>
                      </a:r>
                      <a:r>
                        <a:rPr lang="el-GR" sz="1400" dirty="0" err="1">
                          <a:effectLst/>
                        </a:rPr>
                        <a:t>True</a:t>
                      </a:r>
                      <a:r>
                        <a:rPr lang="el-GR" sz="1400" dirty="0">
                          <a:effectLst/>
                        </a:rPr>
                        <a:t>.</a:t>
                      </a:r>
                    </a:p>
                  </a:txBody>
                  <a:tcPr marL="12070" marR="12070" marT="12070" marB="12070" anchor="ctr"/>
                </a:tc>
                <a:tc>
                  <a:txBody>
                    <a:bodyPr/>
                    <a:lstStyle/>
                    <a:p>
                      <a:pPr algn="ctr" fontAlgn="t"/>
                      <a:r>
                        <a:rPr lang="en-GB" sz="1400" dirty="0">
                          <a:effectLst/>
                        </a:rPr>
                        <a:t>(a &gt; b) </a:t>
                      </a:r>
                      <a:r>
                        <a:rPr lang="en-GB" sz="1400" b="1" dirty="0">
                          <a:effectLst/>
                        </a:rPr>
                        <a:t>True</a:t>
                      </a:r>
                      <a:r>
                        <a:rPr lang="en-GB" sz="1400" dirty="0">
                          <a:effectLst/>
                        </a:rPr>
                        <a:t>.</a:t>
                      </a:r>
                    </a:p>
                  </a:txBody>
                  <a:tcPr marL="12070" marR="12070" marT="12070" marB="12070" anchor="ctr"/>
                </a:tc>
                <a:extLst>
                  <a:ext uri="{0D108BD9-81ED-4DB2-BD59-A6C34878D82A}">
                    <a16:rowId xmlns:a16="http://schemas.microsoft.com/office/drawing/2014/main" val="2762059280"/>
                  </a:ext>
                </a:extLst>
              </a:tr>
              <a:tr h="621620">
                <a:tc>
                  <a:txBody>
                    <a:bodyPr/>
                    <a:lstStyle/>
                    <a:p>
                      <a:pPr algn="ctr" fontAlgn="t"/>
                      <a:r>
                        <a:rPr lang="en-GB" sz="1400">
                          <a:effectLst/>
                        </a:rPr>
                        <a:t>&lt;</a:t>
                      </a:r>
                    </a:p>
                  </a:txBody>
                  <a:tcPr marL="12070" marR="12070" marT="12070" marB="12070" anchor="ctr"/>
                </a:tc>
                <a:tc>
                  <a:txBody>
                    <a:bodyPr/>
                    <a:lstStyle/>
                    <a:p>
                      <a:pPr algn="l" fontAlgn="t"/>
                      <a:r>
                        <a:rPr lang="el-GR" sz="1400" dirty="0">
                          <a:effectLst/>
                        </a:rPr>
                        <a:t>Μικρότερο. Αν η μεταβλητή που βρίσκεται στα αριστερά έχει μικρότερη τιμή από την τιμή της μεταβλητής που βρίσκεται στα </a:t>
                      </a:r>
                      <a:r>
                        <a:rPr lang="el-GR" sz="1400" dirty="0" err="1">
                          <a:effectLst/>
                        </a:rPr>
                        <a:t>δεξία</a:t>
                      </a:r>
                      <a:r>
                        <a:rPr lang="el-GR" sz="1400" dirty="0">
                          <a:effectLst/>
                        </a:rPr>
                        <a:t>, τότε επιστρέφει </a:t>
                      </a:r>
                      <a:r>
                        <a:rPr lang="el-GR" sz="1400" dirty="0" err="1">
                          <a:effectLst/>
                        </a:rPr>
                        <a:t>True</a:t>
                      </a:r>
                      <a:r>
                        <a:rPr lang="el-GR" sz="1400" dirty="0">
                          <a:effectLst/>
                        </a:rPr>
                        <a:t>.</a:t>
                      </a:r>
                    </a:p>
                  </a:txBody>
                  <a:tcPr marL="12070" marR="12070" marT="12070" marB="12070" anchor="ctr"/>
                </a:tc>
                <a:tc>
                  <a:txBody>
                    <a:bodyPr/>
                    <a:lstStyle/>
                    <a:p>
                      <a:pPr algn="ctr" fontAlgn="t"/>
                      <a:r>
                        <a:rPr lang="en-GB" sz="1400" dirty="0">
                          <a:effectLst/>
                        </a:rPr>
                        <a:t>(a &lt; b) </a:t>
                      </a:r>
                      <a:r>
                        <a:rPr lang="en-GB" sz="1400" b="1" dirty="0">
                          <a:effectLst/>
                        </a:rPr>
                        <a:t>False</a:t>
                      </a:r>
                      <a:r>
                        <a:rPr lang="en-GB" sz="1400" dirty="0">
                          <a:effectLst/>
                        </a:rPr>
                        <a:t>.</a:t>
                      </a:r>
                    </a:p>
                  </a:txBody>
                  <a:tcPr marL="12070" marR="12070" marT="12070" marB="12070" anchor="ctr"/>
                </a:tc>
                <a:extLst>
                  <a:ext uri="{0D108BD9-81ED-4DB2-BD59-A6C34878D82A}">
                    <a16:rowId xmlns:a16="http://schemas.microsoft.com/office/drawing/2014/main" val="750037600"/>
                  </a:ext>
                </a:extLst>
              </a:tr>
              <a:tr h="621620">
                <a:tc>
                  <a:txBody>
                    <a:bodyPr/>
                    <a:lstStyle/>
                    <a:p>
                      <a:pPr algn="ctr" fontAlgn="t"/>
                      <a:r>
                        <a:rPr lang="en-GB" sz="1400">
                          <a:effectLst/>
                        </a:rPr>
                        <a:t>&gt;=</a:t>
                      </a:r>
                    </a:p>
                  </a:txBody>
                  <a:tcPr marL="12070" marR="12070" marT="12070" marB="12070" anchor="ctr"/>
                </a:tc>
                <a:tc>
                  <a:txBody>
                    <a:bodyPr/>
                    <a:lstStyle/>
                    <a:p>
                      <a:pPr algn="l" fontAlgn="t"/>
                      <a:r>
                        <a:rPr lang="el-GR" sz="1400">
                          <a:effectLst/>
                        </a:rPr>
                        <a:t>Μεγαλύτερο ίσο. Αν η μεταβλητή που βρίσκεται στα αριστερά έχει μεγαλύτερη ή ίση τιμή από την τιμή της μεταβλητής που βρίσκεται στα δεξία, τότε επιστρέφει True.</a:t>
                      </a:r>
                    </a:p>
                  </a:txBody>
                  <a:tcPr marL="12070" marR="12070" marT="12070" marB="12070" anchor="ctr"/>
                </a:tc>
                <a:tc>
                  <a:txBody>
                    <a:bodyPr/>
                    <a:lstStyle/>
                    <a:p>
                      <a:pPr algn="ctr" fontAlgn="t"/>
                      <a:r>
                        <a:rPr lang="en-GB" sz="1400" dirty="0">
                          <a:effectLst/>
                        </a:rPr>
                        <a:t>(a &gt;= b) </a:t>
                      </a:r>
                      <a:r>
                        <a:rPr lang="en-GB" sz="1400" b="1" dirty="0">
                          <a:effectLst/>
                        </a:rPr>
                        <a:t>True</a:t>
                      </a:r>
                      <a:r>
                        <a:rPr lang="en-GB" sz="1400" dirty="0">
                          <a:effectLst/>
                        </a:rPr>
                        <a:t>.</a:t>
                      </a:r>
                    </a:p>
                  </a:txBody>
                  <a:tcPr marL="12070" marR="12070" marT="12070" marB="12070" anchor="ctr"/>
                </a:tc>
                <a:extLst>
                  <a:ext uri="{0D108BD9-81ED-4DB2-BD59-A6C34878D82A}">
                    <a16:rowId xmlns:a16="http://schemas.microsoft.com/office/drawing/2014/main" val="3623436782"/>
                  </a:ext>
                </a:extLst>
              </a:tr>
              <a:tr h="675936">
                <a:tc>
                  <a:txBody>
                    <a:bodyPr/>
                    <a:lstStyle/>
                    <a:p>
                      <a:pPr algn="ctr" fontAlgn="t"/>
                      <a:r>
                        <a:rPr lang="en-GB" sz="1400" dirty="0">
                          <a:effectLst/>
                        </a:rPr>
                        <a:t>&lt;=</a:t>
                      </a:r>
                    </a:p>
                  </a:txBody>
                  <a:tcPr marL="12070" marR="12070" marT="12070" marB="12070" anchor="ctr"/>
                </a:tc>
                <a:tc>
                  <a:txBody>
                    <a:bodyPr/>
                    <a:lstStyle/>
                    <a:p>
                      <a:pPr algn="l" fontAlgn="t"/>
                      <a:r>
                        <a:rPr lang="el-GR" sz="1400" dirty="0">
                          <a:effectLst/>
                        </a:rPr>
                        <a:t>Μικρότερο ίσο. Αν η μεταβλητή που βρίσκεται στα αριστερά έχει μικρότερη ή ίση τιμή από την τιμή της μεταβλητής που βρίσκεται στα </a:t>
                      </a:r>
                      <a:r>
                        <a:rPr lang="el-GR" sz="1400" dirty="0" err="1">
                          <a:effectLst/>
                        </a:rPr>
                        <a:t>δεξία</a:t>
                      </a:r>
                      <a:r>
                        <a:rPr lang="el-GR" sz="1400" dirty="0">
                          <a:effectLst/>
                        </a:rPr>
                        <a:t>, τότε επιστρέφει </a:t>
                      </a:r>
                      <a:r>
                        <a:rPr lang="el-GR" sz="1400" dirty="0" err="1">
                          <a:effectLst/>
                        </a:rPr>
                        <a:t>True</a:t>
                      </a:r>
                      <a:r>
                        <a:rPr lang="el-GR" sz="1400" dirty="0">
                          <a:effectLst/>
                        </a:rPr>
                        <a:t>.</a:t>
                      </a:r>
                    </a:p>
                  </a:txBody>
                  <a:tcPr marL="12070" marR="12070" marT="12070" marB="12070" anchor="ctr"/>
                </a:tc>
                <a:tc>
                  <a:txBody>
                    <a:bodyPr/>
                    <a:lstStyle/>
                    <a:p>
                      <a:pPr algn="ctr" fontAlgn="t"/>
                      <a:r>
                        <a:rPr lang="en-GB" sz="1400" dirty="0">
                          <a:effectLst/>
                        </a:rPr>
                        <a:t>(a &lt;= b) </a:t>
                      </a:r>
                      <a:r>
                        <a:rPr lang="en-GB" sz="1400" b="1" dirty="0">
                          <a:effectLst/>
                        </a:rPr>
                        <a:t>False</a:t>
                      </a:r>
                      <a:r>
                        <a:rPr lang="en-GB" sz="1400" dirty="0">
                          <a:effectLst/>
                        </a:rPr>
                        <a:t>.</a:t>
                      </a:r>
                    </a:p>
                  </a:txBody>
                  <a:tcPr marL="12070" marR="12070" marT="12070" marB="12070" anchor="ctr"/>
                </a:tc>
                <a:extLst>
                  <a:ext uri="{0D108BD9-81ED-4DB2-BD59-A6C34878D82A}">
                    <a16:rowId xmlns:a16="http://schemas.microsoft.com/office/drawing/2014/main" val="2316871829"/>
                  </a:ext>
                </a:extLst>
              </a:tr>
            </a:tbl>
          </a:graphicData>
        </a:graphic>
      </p:graphicFrame>
    </p:spTree>
    <p:extLst>
      <p:ext uri="{BB962C8B-B14F-4D97-AF65-F5344CB8AC3E}">
        <p14:creationId xmlns:p14="http://schemas.microsoft.com/office/powerpoint/2010/main" val="32848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Αλυσιδωτές Συγκρίσεις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1872" y="1892246"/>
            <a:ext cx="8595360" cy="4351337"/>
          </a:xfrm>
        </p:spPr>
        <p:txBody>
          <a:bodyPr/>
          <a:lstStyle/>
          <a:p>
            <a:r>
              <a:rPr lang="el-GR" dirty="0"/>
              <a:t>Μπορούμε να πραγματοποιήσουμε πάνω από μία σύγκριση με την χρήση μίας "αλυσίδας".</a:t>
            </a:r>
          </a:p>
          <a:p>
            <a:r>
              <a:rPr lang="el-GR" dirty="0"/>
              <a:t>Πιο συγκεκριμένα με την χρήση των τελεστών </a:t>
            </a:r>
            <a:r>
              <a:rPr lang="el-GR" b="1" dirty="0"/>
              <a:t>and</a:t>
            </a:r>
            <a:r>
              <a:rPr lang="el-GR" dirty="0"/>
              <a:t> και </a:t>
            </a:r>
            <a:r>
              <a:rPr lang="el-GR" b="1" dirty="0" err="1"/>
              <a:t>or</a:t>
            </a:r>
            <a:r>
              <a:rPr lang="el-GR" dirty="0"/>
              <a:t> μπορούμε να πραγματοποιήσουμε σύνθετες αλυσιδωτές συγκρίσεις</a:t>
            </a:r>
          </a:p>
          <a:p>
            <a:r>
              <a:rPr lang="el-GR" dirty="0"/>
              <a:t>Στον παρακάτω πίνακα έχουμε το Α=5,Β=6 και C=7.</a:t>
            </a:r>
          </a:p>
          <a:p>
            <a:endParaRPr lang="el-GR" dirty="0"/>
          </a:p>
          <a:p>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91887AA-63E9-4815-8C83-813D6C28DAAF}"/>
              </a:ext>
            </a:extLst>
          </p:cNvPr>
          <p:cNvGraphicFramePr>
            <a:graphicFrameLocks noGrp="1"/>
          </p:cNvGraphicFramePr>
          <p:nvPr>
            <p:extLst>
              <p:ext uri="{D42A27DB-BD31-4B8C-83A1-F6EECF244321}">
                <p14:modId xmlns:p14="http://schemas.microsoft.com/office/powerpoint/2010/main" val="225219546"/>
              </p:ext>
            </p:extLst>
          </p:nvPr>
        </p:nvGraphicFramePr>
        <p:xfrm>
          <a:off x="1104405" y="4067915"/>
          <a:ext cx="9547761" cy="1765847"/>
        </p:xfrm>
        <a:graphic>
          <a:graphicData uri="http://schemas.openxmlformats.org/drawingml/2006/table">
            <a:tbl>
              <a:tblPr>
                <a:tableStyleId>{5940675A-B579-460E-94D1-54222C63F5DA}</a:tableStyleId>
              </a:tblPr>
              <a:tblGrid>
                <a:gridCol w="997527">
                  <a:extLst>
                    <a:ext uri="{9D8B030D-6E8A-4147-A177-3AD203B41FA5}">
                      <a16:colId xmlns:a16="http://schemas.microsoft.com/office/drawing/2014/main" val="293363700"/>
                    </a:ext>
                  </a:extLst>
                </a:gridCol>
                <a:gridCol w="6780811">
                  <a:extLst>
                    <a:ext uri="{9D8B030D-6E8A-4147-A177-3AD203B41FA5}">
                      <a16:colId xmlns:a16="http://schemas.microsoft.com/office/drawing/2014/main" val="2316103859"/>
                    </a:ext>
                  </a:extLst>
                </a:gridCol>
                <a:gridCol w="1769423">
                  <a:extLst>
                    <a:ext uri="{9D8B030D-6E8A-4147-A177-3AD203B41FA5}">
                      <a16:colId xmlns:a16="http://schemas.microsoft.com/office/drawing/2014/main" val="1624399012"/>
                    </a:ext>
                  </a:extLst>
                </a:gridCol>
              </a:tblGrid>
              <a:tr h="435668">
                <a:tc>
                  <a:txBody>
                    <a:bodyPr/>
                    <a:lstStyle/>
                    <a:p>
                      <a:pPr algn="ctr" fontAlgn="t"/>
                      <a:r>
                        <a:rPr lang="en-GB" sz="1400" b="1" dirty="0">
                          <a:effectLst/>
                        </a:rPr>
                        <a:t>Operator</a:t>
                      </a:r>
                    </a:p>
                  </a:txBody>
                  <a:tcPr marL="22842" marR="22842" marT="22842" marB="22842" anchor="ctr">
                    <a:solidFill>
                      <a:srgbClr val="D9D2E9"/>
                    </a:solidFill>
                  </a:tcPr>
                </a:tc>
                <a:tc>
                  <a:txBody>
                    <a:bodyPr/>
                    <a:lstStyle/>
                    <a:p>
                      <a:pPr algn="ctr" fontAlgn="t"/>
                      <a:r>
                        <a:rPr lang="el-GR" sz="1400" b="1" dirty="0">
                          <a:effectLst/>
                        </a:rPr>
                        <a:t>Περιγραφή</a:t>
                      </a:r>
                    </a:p>
                  </a:txBody>
                  <a:tcPr marL="22842" marR="22842" marT="22842" marB="22842" anchor="ctr">
                    <a:solidFill>
                      <a:srgbClr val="D9D2E9"/>
                    </a:solidFill>
                  </a:tcPr>
                </a:tc>
                <a:tc>
                  <a:txBody>
                    <a:bodyPr/>
                    <a:lstStyle/>
                    <a:p>
                      <a:pPr algn="ctr" fontAlgn="t"/>
                      <a:r>
                        <a:rPr lang="el-GR" sz="1400" b="1" dirty="0">
                          <a:effectLst/>
                        </a:rPr>
                        <a:t>Παράδειγμα</a:t>
                      </a:r>
                    </a:p>
                  </a:txBody>
                  <a:tcPr marL="22842" marR="22842" marT="22842" marB="22842" anchor="ctr">
                    <a:solidFill>
                      <a:srgbClr val="D9D2E9"/>
                    </a:solidFill>
                  </a:tcPr>
                </a:tc>
                <a:extLst>
                  <a:ext uri="{0D108BD9-81ED-4DB2-BD59-A6C34878D82A}">
                    <a16:rowId xmlns:a16="http://schemas.microsoft.com/office/drawing/2014/main" val="2973888024"/>
                  </a:ext>
                </a:extLst>
              </a:tr>
              <a:tr h="685946">
                <a:tc>
                  <a:txBody>
                    <a:bodyPr/>
                    <a:lstStyle/>
                    <a:p>
                      <a:pPr algn="ctr" fontAlgn="t"/>
                      <a:r>
                        <a:rPr lang="en-GB" sz="1400" dirty="0">
                          <a:effectLst/>
                        </a:rPr>
                        <a:t>and</a:t>
                      </a:r>
                    </a:p>
                  </a:txBody>
                  <a:tcPr marL="22842" marR="22842" marT="22842" marB="22842" anchor="ctr"/>
                </a:tc>
                <a:tc>
                  <a:txBody>
                    <a:bodyPr/>
                    <a:lstStyle/>
                    <a:p>
                      <a:pPr algn="l" fontAlgn="t"/>
                      <a:r>
                        <a:rPr lang="el-GR" sz="1400" dirty="0">
                          <a:effectLst/>
                        </a:rPr>
                        <a:t>ΚΑΙ. Με το και επιστρέφεται τιμή </a:t>
                      </a:r>
                      <a:r>
                        <a:rPr lang="el-GR" sz="1400" dirty="0" err="1">
                          <a:effectLst/>
                        </a:rPr>
                        <a:t>True</a:t>
                      </a:r>
                      <a:r>
                        <a:rPr lang="el-GR" sz="1400" dirty="0">
                          <a:effectLst/>
                        </a:rPr>
                        <a:t> μόνο και μόνο όταν και οι 2 τιμές είναι </a:t>
                      </a:r>
                      <a:r>
                        <a:rPr lang="el-GR" sz="1400" dirty="0" err="1">
                          <a:effectLst/>
                        </a:rPr>
                        <a:t>True</a:t>
                      </a:r>
                      <a:r>
                        <a:rPr lang="el-GR" sz="1400" dirty="0">
                          <a:effectLst/>
                        </a:rPr>
                        <a:t>.</a:t>
                      </a:r>
                    </a:p>
                  </a:txBody>
                  <a:tcPr marL="22842" marR="22842" marT="22842" marB="22842" anchor="ctr"/>
                </a:tc>
                <a:tc>
                  <a:txBody>
                    <a:bodyPr/>
                    <a:lstStyle/>
                    <a:p>
                      <a:pPr algn="ctr" fontAlgn="t"/>
                      <a:r>
                        <a:rPr lang="en-GB" sz="1400" dirty="0">
                          <a:effectLst/>
                        </a:rPr>
                        <a:t>A!=B and B&gt;C </a:t>
                      </a:r>
                      <a:r>
                        <a:rPr lang="en-GB" sz="1400" b="1" dirty="0">
                          <a:effectLst/>
                        </a:rPr>
                        <a:t>False</a:t>
                      </a:r>
                      <a:r>
                        <a:rPr lang="en-GB" sz="1400" dirty="0">
                          <a:effectLst/>
                        </a:rPr>
                        <a:t>.</a:t>
                      </a:r>
                    </a:p>
                  </a:txBody>
                  <a:tcPr marL="22842" marR="22842" marT="22842" marB="22842" anchor="ctr"/>
                </a:tc>
                <a:extLst>
                  <a:ext uri="{0D108BD9-81ED-4DB2-BD59-A6C34878D82A}">
                    <a16:rowId xmlns:a16="http://schemas.microsoft.com/office/drawing/2014/main" val="541469800"/>
                  </a:ext>
                </a:extLst>
              </a:tr>
              <a:tr h="644233">
                <a:tc>
                  <a:txBody>
                    <a:bodyPr/>
                    <a:lstStyle/>
                    <a:p>
                      <a:pPr algn="ctr" fontAlgn="t"/>
                      <a:r>
                        <a:rPr lang="en-GB" sz="1400" dirty="0">
                          <a:effectLst/>
                        </a:rPr>
                        <a:t>or</a:t>
                      </a:r>
                    </a:p>
                  </a:txBody>
                  <a:tcPr marL="22842" marR="22842" marT="22842" marB="22842" anchor="ctr"/>
                </a:tc>
                <a:tc>
                  <a:txBody>
                    <a:bodyPr/>
                    <a:lstStyle/>
                    <a:p>
                      <a:pPr algn="l" fontAlgn="t"/>
                      <a:r>
                        <a:rPr lang="el-GR" sz="1400" dirty="0">
                          <a:effectLst/>
                        </a:rPr>
                        <a:t>Ή. Με το ή επιστρέφεται τιμή </a:t>
                      </a:r>
                      <a:r>
                        <a:rPr lang="el-GR" sz="1400" dirty="0" err="1">
                          <a:effectLst/>
                        </a:rPr>
                        <a:t>True</a:t>
                      </a:r>
                      <a:r>
                        <a:rPr lang="el-GR" sz="1400" dirty="0">
                          <a:effectLst/>
                        </a:rPr>
                        <a:t> όταν ισχύει μία από τις λογικές πράξεις.</a:t>
                      </a:r>
                    </a:p>
                  </a:txBody>
                  <a:tcPr marL="22842" marR="22842" marT="22842" marB="22842" anchor="ctr"/>
                </a:tc>
                <a:tc>
                  <a:txBody>
                    <a:bodyPr/>
                    <a:lstStyle/>
                    <a:p>
                      <a:pPr algn="ctr" fontAlgn="t"/>
                      <a:r>
                        <a:rPr lang="en-GB" sz="1400" dirty="0">
                          <a:effectLst/>
                        </a:rPr>
                        <a:t>A!=B or B&gt;C) </a:t>
                      </a:r>
                      <a:r>
                        <a:rPr lang="en-GB" sz="1400" b="1" dirty="0">
                          <a:effectLst/>
                        </a:rPr>
                        <a:t>True</a:t>
                      </a:r>
                      <a:r>
                        <a:rPr lang="en-GB" sz="1400" dirty="0">
                          <a:effectLst/>
                        </a:rPr>
                        <a:t>.</a:t>
                      </a:r>
                    </a:p>
                  </a:txBody>
                  <a:tcPr marL="22842" marR="22842" marT="22842" marB="22842" anchor="ctr"/>
                </a:tc>
                <a:extLst>
                  <a:ext uri="{0D108BD9-81ED-4DB2-BD59-A6C34878D82A}">
                    <a16:rowId xmlns:a16="http://schemas.microsoft.com/office/drawing/2014/main" val="404379374"/>
                  </a:ext>
                </a:extLst>
              </a:tr>
            </a:tbl>
          </a:graphicData>
        </a:graphic>
      </p:graphicFrame>
    </p:spTree>
    <p:extLst>
      <p:ext uri="{BB962C8B-B14F-4D97-AF65-F5344CB8AC3E}">
        <p14:creationId xmlns:p14="http://schemas.microsoft.com/office/powerpoint/2010/main" val="250829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Περιεχόμενα Μαθήματος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0" indent="0">
              <a:buNone/>
            </a:pPr>
            <a:r>
              <a:rPr lang="el-GR" dirty="0"/>
              <a:t>Σε αυτό το μάθημα θα δούμε εντολές που αφορούν:</a:t>
            </a:r>
            <a:endParaRPr lang="en-GB" dirty="0"/>
          </a:p>
          <a:p>
            <a:pPr marL="0" indent="0">
              <a:buNone/>
            </a:pPr>
            <a:endParaRPr lang="el-GR" dirty="0"/>
          </a:p>
          <a:p>
            <a:r>
              <a:rPr lang="el-GR" dirty="0">
                <a:solidFill>
                  <a:schemeClr val="accent1"/>
                </a:solidFill>
              </a:rPr>
              <a:t>Αριθμούς</a:t>
            </a:r>
          </a:p>
          <a:p>
            <a:r>
              <a:rPr lang="el-GR" dirty="0">
                <a:solidFill>
                  <a:schemeClr val="accent1"/>
                </a:solidFill>
              </a:rPr>
              <a:t>Χαρακτήρες</a:t>
            </a:r>
          </a:p>
          <a:p>
            <a:r>
              <a:rPr lang="el-GR" dirty="0">
                <a:solidFill>
                  <a:schemeClr val="accent1"/>
                </a:solidFill>
              </a:rPr>
              <a:t>Λογικές Μεταβλητές</a:t>
            </a:r>
          </a:p>
          <a:p>
            <a:r>
              <a:rPr lang="el-GR" dirty="0">
                <a:solidFill>
                  <a:schemeClr val="accent1"/>
                </a:solidFill>
              </a:rPr>
              <a:t>Και </a:t>
            </a:r>
            <a:r>
              <a:rPr lang="en-GB" dirty="0">
                <a:solidFill>
                  <a:schemeClr val="accent1"/>
                </a:solidFill>
              </a:rPr>
              <a:t>Operators</a:t>
            </a: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32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970043" y="-75453"/>
            <a:ext cx="9692640" cy="1397124"/>
          </a:xfrm>
        </p:spPr>
        <p:txBody>
          <a:bodyPr/>
          <a:lstStyle/>
          <a:p>
            <a:r>
              <a:rPr lang="el-GR" dirty="0"/>
              <a:t>Βασικοί Τύποι Τιμών</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Google Shape;79;p16">
            <a:extLst>
              <a:ext uri="{FF2B5EF4-FFF2-40B4-BE49-F238E27FC236}">
                <a16:creationId xmlns:a16="http://schemas.microsoft.com/office/drawing/2014/main" id="{4B6B6630-2771-4633-A2C4-DACB84F03A08}"/>
              </a:ext>
            </a:extLst>
          </p:cNvPr>
          <p:cNvGraphicFramePr/>
          <p:nvPr>
            <p:extLst>
              <p:ext uri="{D42A27DB-BD31-4B8C-83A1-F6EECF244321}">
                <p14:modId xmlns:p14="http://schemas.microsoft.com/office/powerpoint/2010/main" val="2505292710"/>
              </p:ext>
            </p:extLst>
          </p:nvPr>
        </p:nvGraphicFramePr>
        <p:xfrm>
          <a:off x="1060314" y="1434040"/>
          <a:ext cx="9300812" cy="5315284"/>
        </p:xfrm>
        <a:graphic>
          <a:graphicData uri="http://schemas.openxmlformats.org/drawingml/2006/table">
            <a:tbl>
              <a:tblPr>
                <a:noFill/>
              </a:tblPr>
              <a:tblGrid>
                <a:gridCol w="2316129">
                  <a:extLst>
                    <a:ext uri="{9D8B030D-6E8A-4147-A177-3AD203B41FA5}">
                      <a16:colId xmlns:a16="http://schemas.microsoft.com/office/drawing/2014/main" val="20000"/>
                    </a:ext>
                  </a:extLst>
                </a:gridCol>
                <a:gridCol w="954175">
                  <a:extLst>
                    <a:ext uri="{9D8B030D-6E8A-4147-A177-3AD203B41FA5}">
                      <a16:colId xmlns:a16="http://schemas.microsoft.com/office/drawing/2014/main" val="20001"/>
                    </a:ext>
                  </a:extLst>
                </a:gridCol>
                <a:gridCol w="6030508">
                  <a:extLst>
                    <a:ext uri="{9D8B030D-6E8A-4147-A177-3AD203B41FA5}">
                      <a16:colId xmlns:a16="http://schemas.microsoft.com/office/drawing/2014/main" val="20002"/>
                    </a:ext>
                  </a:extLst>
                </a:gridCol>
              </a:tblGrid>
              <a:tr h="410001">
                <a:tc>
                  <a:txBody>
                    <a:bodyPr/>
                    <a:lstStyle/>
                    <a:p>
                      <a:pPr marL="0" lvl="0" indent="0" algn="ctr" rtl="0">
                        <a:spcBef>
                          <a:spcPts val="0"/>
                        </a:spcBef>
                        <a:spcAft>
                          <a:spcPts val="0"/>
                        </a:spcAft>
                        <a:buNone/>
                      </a:pPr>
                      <a:r>
                        <a:rPr lang="el-GR" b="1" dirty="0">
                          <a:latin typeface="Overpass"/>
                          <a:ea typeface="Overpass"/>
                          <a:cs typeface="Overpass"/>
                          <a:sym typeface="Overpass"/>
                        </a:rPr>
                        <a:t>Όνομα</a:t>
                      </a:r>
                      <a:endParaRPr b="1" dirty="0">
                        <a:latin typeface="Overpass"/>
                        <a:ea typeface="Overpass"/>
                        <a:cs typeface="Overpass"/>
                        <a:sym typeface="Overpass"/>
                      </a:endParaRPr>
                    </a:p>
                  </a:txBody>
                  <a:tcPr marL="91425" marR="91425" marT="91425" marB="91425">
                    <a:solidFill>
                      <a:srgbClr val="D9D2E9"/>
                    </a:solidFill>
                  </a:tcPr>
                </a:tc>
                <a:tc>
                  <a:txBody>
                    <a:bodyPr/>
                    <a:lstStyle/>
                    <a:p>
                      <a:pPr marL="0" lvl="0" indent="0" algn="ctr" rtl="0">
                        <a:spcBef>
                          <a:spcPts val="0"/>
                        </a:spcBef>
                        <a:spcAft>
                          <a:spcPts val="0"/>
                        </a:spcAft>
                        <a:buNone/>
                      </a:pPr>
                      <a:r>
                        <a:rPr lang="el-GR" b="1" dirty="0">
                          <a:latin typeface="Overpass"/>
                          <a:ea typeface="Overpass"/>
                          <a:cs typeface="Overpass"/>
                          <a:sym typeface="Overpass"/>
                        </a:rPr>
                        <a:t>Τύπος</a:t>
                      </a:r>
                      <a:endParaRPr b="1" dirty="0">
                        <a:latin typeface="Overpass"/>
                        <a:ea typeface="Overpass"/>
                        <a:cs typeface="Overpass"/>
                        <a:sym typeface="Overpass"/>
                      </a:endParaRPr>
                    </a:p>
                  </a:txBody>
                  <a:tcPr marL="91425" marR="91425" marT="91425" marB="91425">
                    <a:solidFill>
                      <a:srgbClr val="D9D2E9"/>
                    </a:solidFill>
                  </a:tcPr>
                </a:tc>
                <a:tc>
                  <a:txBody>
                    <a:bodyPr/>
                    <a:lstStyle/>
                    <a:p>
                      <a:pPr marL="0" lvl="0" indent="0" algn="ctr" rtl="0">
                        <a:spcBef>
                          <a:spcPts val="0"/>
                        </a:spcBef>
                        <a:spcAft>
                          <a:spcPts val="0"/>
                        </a:spcAft>
                        <a:buNone/>
                      </a:pPr>
                      <a:r>
                        <a:rPr lang="el-GR" b="1" dirty="0">
                          <a:latin typeface="Overpass"/>
                          <a:ea typeface="Overpass"/>
                          <a:cs typeface="Overpass"/>
                          <a:sym typeface="Overpass"/>
                        </a:rPr>
                        <a:t>Περιγραφή</a:t>
                      </a:r>
                      <a:endParaRPr b="1" dirty="0">
                        <a:latin typeface="Overpass"/>
                        <a:ea typeface="Overpass"/>
                        <a:cs typeface="Overpass"/>
                        <a:sym typeface="Overpass"/>
                      </a:endParaRPr>
                    </a:p>
                  </a:txBody>
                  <a:tcPr marL="91425" marR="91425" marT="91425" marB="91425">
                    <a:solidFill>
                      <a:srgbClr val="D9D2E9"/>
                    </a:solidFill>
                  </a:tcPr>
                </a:tc>
                <a:extLst>
                  <a:ext uri="{0D108BD9-81ED-4DB2-BD59-A6C34878D82A}">
                    <a16:rowId xmlns:a16="http://schemas.microsoft.com/office/drawing/2014/main" val="10000"/>
                  </a:ext>
                </a:extLst>
              </a:tr>
              <a:tr h="508907">
                <a:tc>
                  <a:txBody>
                    <a:bodyPr/>
                    <a:lstStyle/>
                    <a:p>
                      <a:pPr marL="0" lvl="0" indent="0" algn="ctr" rtl="0">
                        <a:spcBef>
                          <a:spcPts val="0"/>
                        </a:spcBef>
                        <a:spcAft>
                          <a:spcPts val="0"/>
                        </a:spcAft>
                        <a:buNone/>
                      </a:pPr>
                      <a:r>
                        <a:rPr lang="en" dirty="0">
                          <a:latin typeface="Overpass"/>
                          <a:ea typeface="Overpass"/>
                          <a:cs typeface="Overpass"/>
                          <a:sym typeface="Overpass"/>
                        </a:rPr>
                        <a:t>Integers</a:t>
                      </a:r>
                      <a:r>
                        <a:rPr lang="el-GR" dirty="0">
                          <a:latin typeface="Overpass"/>
                          <a:ea typeface="Overpass"/>
                          <a:cs typeface="Overpass"/>
                          <a:sym typeface="Overpass"/>
                        </a:rPr>
                        <a:t>/Ακέραιοι</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int</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Ακέραιοι αριθμοί</a:t>
                      </a:r>
                      <a:r>
                        <a:rPr lang="en" dirty="0">
                          <a:latin typeface="Overpass"/>
                          <a:ea typeface="Overpass"/>
                          <a:cs typeface="Overpass"/>
                          <a:sym typeface="Overpass"/>
                        </a:rPr>
                        <a:t>:    </a:t>
                      </a:r>
                      <a:r>
                        <a:rPr lang="en" b="1" dirty="0">
                          <a:latin typeface="Overpass"/>
                          <a:ea typeface="Overpass"/>
                          <a:cs typeface="Overpass"/>
                          <a:sym typeface="Overpass"/>
                        </a:rPr>
                        <a:t>3 </a:t>
                      </a:r>
                      <a:r>
                        <a:rPr lang="en" dirty="0">
                          <a:latin typeface="Overpass"/>
                          <a:ea typeface="Overpass"/>
                          <a:cs typeface="Overpass"/>
                          <a:sym typeface="Overpass"/>
                        </a:rPr>
                        <a:t>    </a:t>
                      </a:r>
                      <a:r>
                        <a:rPr lang="en" b="1" dirty="0">
                          <a:latin typeface="Overpass"/>
                          <a:ea typeface="Overpass"/>
                          <a:cs typeface="Overpass"/>
                          <a:sym typeface="Overpass"/>
                        </a:rPr>
                        <a:t>300 </a:t>
                      </a:r>
                      <a:r>
                        <a:rPr lang="en" dirty="0">
                          <a:latin typeface="Overpass"/>
                          <a:ea typeface="Overpass"/>
                          <a:cs typeface="Overpass"/>
                          <a:sym typeface="Overpass"/>
                        </a:rPr>
                        <a:t>   </a:t>
                      </a:r>
                      <a:r>
                        <a:rPr lang="en" b="1" dirty="0">
                          <a:latin typeface="Overpass"/>
                          <a:ea typeface="Overpass"/>
                          <a:cs typeface="Overpass"/>
                          <a:sym typeface="Overpass"/>
                        </a:rPr>
                        <a:t> 200</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1"/>
                  </a:ext>
                </a:extLst>
              </a:tr>
              <a:tr h="656017">
                <a:tc>
                  <a:txBody>
                    <a:bodyPr/>
                    <a:lstStyle/>
                    <a:p>
                      <a:pPr marL="0" lvl="0" indent="0" algn="ctr" rtl="0">
                        <a:spcBef>
                          <a:spcPts val="0"/>
                        </a:spcBef>
                        <a:spcAft>
                          <a:spcPts val="0"/>
                        </a:spcAft>
                        <a:buNone/>
                      </a:pPr>
                      <a:r>
                        <a:rPr lang="en" dirty="0">
                          <a:latin typeface="Overpass"/>
                          <a:ea typeface="Overpass"/>
                          <a:cs typeface="Overpass"/>
                          <a:sym typeface="Overpass"/>
                        </a:rPr>
                        <a:t>Floating point</a:t>
                      </a:r>
                      <a:r>
                        <a:rPr lang="el-GR" dirty="0">
                          <a:latin typeface="Overpass"/>
                          <a:ea typeface="Overpass"/>
                          <a:cs typeface="Overpass"/>
                          <a:sym typeface="Overpass"/>
                        </a:rPr>
                        <a:t>/Δεκαδικοί</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float</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Δεκαδικοί αριθμοί</a:t>
                      </a:r>
                      <a:r>
                        <a:rPr lang="en" dirty="0">
                          <a:latin typeface="Overpass"/>
                          <a:ea typeface="Overpass"/>
                          <a:cs typeface="Overpass"/>
                          <a:sym typeface="Overpass"/>
                        </a:rPr>
                        <a:t>:</a:t>
                      </a:r>
                      <a:r>
                        <a:rPr lang="en" b="1" dirty="0">
                          <a:latin typeface="Overpass"/>
                          <a:ea typeface="Overpass"/>
                          <a:cs typeface="Overpass"/>
                          <a:sym typeface="Overpass"/>
                        </a:rPr>
                        <a:t>    </a:t>
                      </a:r>
                      <a:r>
                        <a:rPr lang="en" b="1" dirty="0">
                          <a:latin typeface="Overpass SemiBold"/>
                          <a:ea typeface="Overpass SemiBold"/>
                          <a:cs typeface="Overpass SemiBold"/>
                          <a:sym typeface="Overpass SemiBold"/>
                        </a:rPr>
                        <a:t>2.3</a:t>
                      </a:r>
                      <a:r>
                        <a:rPr lang="en" b="1" dirty="0">
                          <a:latin typeface="Overpass"/>
                          <a:ea typeface="Overpass"/>
                          <a:cs typeface="Overpass"/>
                          <a:sym typeface="Overpass"/>
                        </a:rPr>
                        <a:t>     4.6    100.0</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2"/>
                  </a:ext>
                </a:extLst>
              </a:tr>
              <a:tr h="656017">
                <a:tc>
                  <a:txBody>
                    <a:bodyPr/>
                    <a:lstStyle/>
                    <a:p>
                      <a:pPr marL="0" lvl="0" indent="0" algn="ctr" rtl="0">
                        <a:spcBef>
                          <a:spcPts val="0"/>
                        </a:spcBef>
                        <a:spcAft>
                          <a:spcPts val="0"/>
                        </a:spcAft>
                        <a:buNone/>
                      </a:pPr>
                      <a:r>
                        <a:rPr lang="en" dirty="0">
                          <a:latin typeface="Overpass"/>
                          <a:ea typeface="Overpass"/>
                          <a:cs typeface="Overpass"/>
                          <a:sym typeface="Overpass"/>
                        </a:rPr>
                        <a:t>Strings</a:t>
                      </a:r>
                      <a:r>
                        <a:rPr lang="el-GR" dirty="0">
                          <a:latin typeface="Overpass"/>
                          <a:ea typeface="Overpass"/>
                          <a:cs typeface="Overpass"/>
                          <a:sym typeface="Overpass"/>
                        </a:rPr>
                        <a:t>/Χαρακτήρες</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str</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Συμβολοσειρές χαρακτήρων</a:t>
                      </a:r>
                      <a:r>
                        <a:rPr lang="en" dirty="0">
                          <a:latin typeface="Overpass"/>
                          <a:ea typeface="Overpass"/>
                          <a:cs typeface="Overpass"/>
                          <a:sym typeface="Overpass"/>
                        </a:rPr>
                        <a:t>:   </a:t>
                      </a:r>
                      <a:r>
                        <a:rPr lang="en" b="1" dirty="0">
                          <a:latin typeface="Overpass"/>
                          <a:ea typeface="Overpass"/>
                          <a:cs typeface="Overpass"/>
                          <a:sym typeface="Overpass"/>
                        </a:rPr>
                        <a:t>"hello"</a:t>
                      </a:r>
                      <a:r>
                        <a:rPr lang="en" dirty="0">
                          <a:latin typeface="Overpass"/>
                          <a:ea typeface="Overpass"/>
                          <a:cs typeface="Overpass"/>
                          <a:sym typeface="Overpass"/>
                        </a:rPr>
                        <a:t>   </a:t>
                      </a:r>
                      <a:r>
                        <a:rPr lang="en" b="1" dirty="0">
                          <a:solidFill>
                            <a:schemeClr val="dk1"/>
                          </a:solidFill>
                          <a:latin typeface="Overpass"/>
                          <a:ea typeface="Overpass"/>
                          <a:cs typeface="Overpass"/>
                          <a:sym typeface="Overpass"/>
                        </a:rPr>
                        <a:t>Molly</a:t>
                      </a:r>
                      <a:r>
                        <a:rPr lang="en" b="1" dirty="0">
                          <a:latin typeface="Overpass"/>
                          <a:ea typeface="Overpass"/>
                          <a:cs typeface="Overpass"/>
                          <a:sym typeface="Overpass"/>
                        </a:rPr>
                        <a:t>'   "2000"  </a:t>
                      </a:r>
                      <a:r>
                        <a:rPr lang="en" b="1" dirty="0">
                          <a:solidFill>
                            <a:schemeClr val="dk1"/>
                          </a:solidFill>
                          <a:latin typeface="Overpass"/>
                          <a:ea typeface="Overpass"/>
                          <a:cs typeface="Overpass"/>
                          <a:sym typeface="Overpass"/>
                        </a:rPr>
                        <a:t>"</a:t>
                      </a:r>
                      <a:r>
                        <a:rPr lang="ja-JP" altLang="en-US" b="1" dirty="0"/>
                        <a:t>アレックス</a:t>
                      </a:r>
                      <a:r>
                        <a:rPr lang="en" b="1" dirty="0">
                          <a:solidFill>
                            <a:schemeClr val="dk1"/>
                          </a:solidFill>
                          <a:latin typeface="Overpass"/>
                          <a:ea typeface="Overpass"/>
                          <a:cs typeface="Overpass"/>
                          <a:sym typeface="Overpass"/>
                        </a:rPr>
                        <a:t>"</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3"/>
                  </a:ext>
                </a:extLst>
              </a:tr>
              <a:tr h="410001">
                <a:tc>
                  <a:txBody>
                    <a:bodyPr/>
                    <a:lstStyle/>
                    <a:p>
                      <a:pPr marL="0" lvl="0" indent="0" algn="ctr" rtl="0">
                        <a:spcBef>
                          <a:spcPts val="0"/>
                        </a:spcBef>
                        <a:spcAft>
                          <a:spcPts val="0"/>
                        </a:spcAft>
                        <a:buNone/>
                      </a:pPr>
                      <a:r>
                        <a:rPr lang="en" dirty="0">
                          <a:latin typeface="Overpass"/>
                          <a:ea typeface="Overpass"/>
                          <a:cs typeface="Overpass"/>
                          <a:sym typeface="Overpass"/>
                        </a:rPr>
                        <a:t>Lists</a:t>
                      </a:r>
                      <a:r>
                        <a:rPr lang="el-GR" dirty="0">
                          <a:latin typeface="Overpass"/>
                          <a:ea typeface="Overpass"/>
                          <a:cs typeface="Overpass"/>
                          <a:sym typeface="Overpass"/>
                        </a:rPr>
                        <a:t>/Λίστες</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list</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Στοιχισμένα αντικείμενα σε σειρά </a:t>
                      </a:r>
                      <a:r>
                        <a:rPr lang="en" dirty="0">
                          <a:latin typeface="Overpass"/>
                          <a:ea typeface="Overpass"/>
                          <a:cs typeface="Overpass"/>
                          <a:sym typeface="Overpass"/>
                        </a:rPr>
                        <a:t>:   </a:t>
                      </a:r>
                      <a:r>
                        <a:rPr lang="en" b="1" dirty="0">
                          <a:latin typeface="Overpass"/>
                          <a:ea typeface="Overpass"/>
                          <a:cs typeface="Overpass"/>
                          <a:sym typeface="Overpass"/>
                        </a:rPr>
                        <a:t>[10,</a:t>
                      </a:r>
                      <a:r>
                        <a:rPr lang="en" b="1" dirty="0">
                          <a:solidFill>
                            <a:schemeClr val="dk1"/>
                          </a:solidFill>
                          <a:latin typeface="Overpass"/>
                          <a:ea typeface="Overpass"/>
                          <a:cs typeface="Overpass"/>
                          <a:sym typeface="Overpass"/>
                        </a:rPr>
                        <a:t>"hello",200.3]</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4"/>
                  </a:ext>
                </a:extLst>
              </a:tr>
              <a:tr h="656017">
                <a:tc>
                  <a:txBody>
                    <a:bodyPr/>
                    <a:lstStyle/>
                    <a:p>
                      <a:pPr marL="0" lvl="0" indent="0" algn="ctr" rtl="0">
                        <a:spcBef>
                          <a:spcPts val="0"/>
                        </a:spcBef>
                        <a:spcAft>
                          <a:spcPts val="0"/>
                        </a:spcAft>
                        <a:buNone/>
                      </a:pPr>
                      <a:r>
                        <a:rPr lang="en" dirty="0">
                          <a:latin typeface="Overpass"/>
                          <a:ea typeface="Overpass"/>
                          <a:cs typeface="Overpass"/>
                          <a:sym typeface="Overpass"/>
                        </a:rPr>
                        <a:t>Dictionaries</a:t>
                      </a:r>
                      <a:r>
                        <a:rPr lang="el-GR" dirty="0">
                          <a:latin typeface="Overpass"/>
                          <a:ea typeface="Overpass"/>
                          <a:cs typeface="Overpass"/>
                          <a:sym typeface="Overpass"/>
                        </a:rPr>
                        <a:t>/Λεξικά</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dict</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Κλειδιά με ξεχωριστές τιμές</a:t>
                      </a:r>
                      <a:r>
                        <a:rPr lang="en" dirty="0">
                          <a:latin typeface="Overpass"/>
                          <a:ea typeface="Overpass"/>
                          <a:cs typeface="Overpass"/>
                          <a:sym typeface="Overpass"/>
                        </a:rPr>
                        <a:t>:  </a:t>
                      </a:r>
                      <a:r>
                        <a:rPr lang="en" b="1" dirty="0">
                          <a:latin typeface="Overpass"/>
                          <a:ea typeface="Overpass"/>
                          <a:cs typeface="Overpass"/>
                          <a:sym typeface="Overpass"/>
                        </a:rPr>
                        <a:t>{</a:t>
                      </a:r>
                      <a:r>
                        <a:rPr lang="en" b="1" dirty="0">
                          <a:solidFill>
                            <a:schemeClr val="dk1"/>
                          </a:solidFill>
                          <a:latin typeface="Overpass"/>
                          <a:ea typeface="Overpass"/>
                          <a:cs typeface="Overpass"/>
                          <a:sym typeface="Overpass"/>
                        </a:rPr>
                        <a:t>"mykey" : "value" , "name" : "Frankie"}</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5"/>
                  </a:ext>
                </a:extLst>
              </a:tr>
              <a:tr h="656017">
                <a:tc>
                  <a:txBody>
                    <a:bodyPr/>
                    <a:lstStyle/>
                    <a:p>
                      <a:pPr marL="0" lvl="0" indent="0" algn="ctr" rtl="0">
                        <a:spcBef>
                          <a:spcPts val="0"/>
                        </a:spcBef>
                        <a:spcAft>
                          <a:spcPts val="0"/>
                        </a:spcAft>
                        <a:buNone/>
                      </a:pPr>
                      <a:r>
                        <a:rPr lang="en" dirty="0">
                          <a:latin typeface="Overpass"/>
                          <a:ea typeface="Overpass"/>
                          <a:cs typeface="Overpass"/>
                          <a:sym typeface="Overpass"/>
                        </a:rPr>
                        <a:t>Tuples</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tup</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Στοιχισμένα αντικείμενα σε αμετάβλητη σειρά </a:t>
                      </a:r>
                      <a:r>
                        <a:rPr lang="en" dirty="0">
                          <a:latin typeface="Overpass"/>
                          <a:ea typeface="Overpass"/>
                          <a:cs typeface="Overpass"/>
                          <a:sym typeface="Overpass"/>
                        </a:rPr>
                        <a:t>: </a:t>
                      </a:r>
                      <a:r>
                        <a:rPr lang="en" b="1" dirty="0">
                          <a:solidFill>
                            <a:schemeClr val="dk1"/>
                          </a:solidFill>
                          <a:latin typeface="Overpass"/>
                          <a:ea typeface="Overpass"/>
                          <a:cs typeface="Overpass"/>
                          <a:sym typeface="Overpass"/>
                        </a:rPr>
                        <a:t>(10,"hello",200.3)</a:t>
                      </a:r>
                      <a:endParaRPr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6"/>
                  </a:ext>
                </a:extLst>
              </a:tr>
              <a:tr h="410001">
                <a:tc>
                  <a:txBody>
                    <a:bodyPr/>
                    <a:lstStyle/>
                    <a:p>
                      <a:pPr marL="0" lvl="0" indent="0" algn="ctr" rtl="0">
                        <a:spcBef>
                          <a:spcPts val="0"/>
                        </a:spcBef>
                        <a:spcAft>
                          <a:spcPts val="0"/>
                        </a:spcAft>
                        <a:buNone/>
                      </a:pPr>
                      <a:r>
                        <a:rPr lang="en" dirty="0">
                          <a:latin typeface="Overpass"/>
                          <a:ea typeface="Overpass"/>
                          <a:cs typeface="Overpass"/>
                          <a:sym typeface="Overpass"/>
                        </a:rPr>
                        <a:t>Sets</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set</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Μοναδικά αντικείμενα δίχως σειρά </a:t>
                      </a:r>
                      <a:r>
                        <a:rPr lang="en" dirty="0">
                          <a:latin typeface="Overpass"/>
                          <a:ea typeface="Overpass"/>
                          <a:cs typeface="Overpass"/>
                          <a:sym typeface="Overpass"/>
                        </a:rPr>
                        <a:t>:  </a:t>
                      </a:r>
                      <a:r>
                        <a:rPr lang="en" b="1" dirty="0">
                          <a:solidFill>
                            <a:schemeClr val="dk1"/>
                          </a:solidFill>
                          <a:latin typeface="Overpass"/>
                          <a:ea typeface="Overpass"/>
                          <a:cs typeface="Overpass"/>
                          <a:sym typeface="Overpass"/>
                        </a:rPr>
                        <a:t>{"a","b"}</a:t>
                      </a:r>
                      <a:endParaRPr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7"/>
                  </a:ext>
                </a:extLst>
              </a:tr>
              <a:tr h="508907">
                <a:tc>
                  <a:txBody>
                    <a:bodyPr/>
                    <a:lstStyle/>
                    <a:p>
                      <a:pPr marL="0" lvl="0" indent="0" algn="ctr" rtl="0">
                        <a:spcBef>
                          <a:spcPts val="0"/>
                        </a:spcBef>
                        <a:spcAft>
                          <a:spcPts val="0"/>
                        </a:spcAft>
                        <a:buNone/>
                      </a:pPr>
                      <a:r>
                        <a:rPr lang="en" dirty="0">
                          <a:latin typeface="Overpass"/>
                          <a:ea typeface="Overpass"/>
                          <a:cs typeface="Overpass"/>
                          <a:sym typeface="Overpass"/>
                        </a:rPr>
                        <a:t>Booleans</a:t>
                      </a:r>
                      <a:r>
                        <a:rPr lang="el-GR" dirty="0">
                          <a:latin typeface="Overpass"/>
                          <a:ea typeface="Overpass"/>
                          <a:cs typeface="Overpass"/>
                          <a:sym typeface="Overpass"/>
                        </a:rPr>
                        <a:t>/Λογικοί</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n" dirty="0">
                          <a:latin typeface="Overpass"/>
                          <a:ea typeface="Overpass"/>
                          <a:cs typeface="Overpass"/>
                          <a:sym typeface="Overpass"/>
                        </a:rPr>
                        <a:t>bool</a:t>
                      </a:r>
                      <a:endParaRPr dirty="0">
                        <a:latin typeface="Overpass"/>
                        <a:ea typeface="Overpass"/>
                        <a:cs typeface="Overpass"/>
                        <a:sym typeface="Overpass"/>
                      </a:endParaRPr>
                    </a:p>
                  </a:txBody>
                  <a:tcPr marL="91425" marR="91425" marT="91425" marB="91425"/>
                </a:tc>
                <a:tc>
                  <a:txBody>
                    <a:bodyPr/>
                    <a:lstStyle/>
                    <a:p>
                      <a:pPr marL="0" lvl="0" indent="0" algn="ctr" rtl="0">
                        <a:spcBef>
                          <a:spcPts val="0"/>
                        </a:spcBef>
                        <a:spcAft>
                          <a:spcPts val="0"/>
                        </a:spcAft>
                        <a:buNone/>
                      </a:pPr>
                      <a:r>
                        <a:rPr lang="el-GR" dirty="0">
                          <a:latin typeface="Overpass"/>
                          <a:ea typeface="Overpass"/>
                          <a:cs typeface="Overpass"/>
                          <a:sym typeface="Overpass"/>
                        </a:rPr>
                        <a:t>Λογικές τιμές είτε </a:t>
                      </a:r>
                      <a:r>
                        <a:rPr lang="en" b="1" dirty="0">
                          <a:latin typeface="Overpass"/>
                          <a:ea typeface="Overpass"/>
                          <a:cs typeface="Overpass"/>
                          <a:sym typeface="Overpass"/>
                        </a:rPr>
                        <a:t>True </a:t>
                      </a:r>
                      <a:r>
                        <a:rPr lang="el-GR" b="0" dirty="0">
                          <a:latin typeface="Overpass"/>
                          <a:ea typeface="Overpass"/>
                          <a:cs typeface="Overpass"/>
                          <a:sym typeface="Overpass"/>
                        </a:rPr>
                        <a:t>είτε</a:t>
                      </a:r>
                      <a:r>
                        <a:rPr lang="en" dirty="0">
                          <a:latin typeface="Overpass"/>
                          <a:ea typeface="Overpass"/>
                          <a:cs typeface="Overpass"/>
                          <a:sym typeface="Overpass"/>
                        </a:rPr>
                        <a:t> </a:t>
                      </a:r>
                      <a:r>
                        <a:rPr lang="en" b="1" dirty="0">
                          <a:latin typeface="Overpass"/>
                          <a:ea typeface="Overpass"/>
                          <a:cs typeface="Overpass"/>
                          <a:sym typeface="Overpass"/>
                        </a:rPr>
                        <a:t>False</a:t>
                      </a:r>
                      <a:endParaRPr b="1" dirty="0">
                        <a:latin typeface="Overpass"/>
                        <a:ea typeface="Overpass"/>
                        <a:cs typeface="Overpass"/>
                        <a:sym typeface="Overpass"/>
                      </a:endParaRPr>
                    </a:p>
                  </a:txBody>
                  <a:tcPr marL="91425" marR="91425" marT="91425" marB="914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5696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Σχόλια στον Κώδικα</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r>
              <a:rPr lang="el-GR" dirty="0"/>
              <a:t>Με το σύμβολο </a:t>
            </a:r>
            <a:r>
              <a:rPr lang="en-GB" dirty="0"/>
              <a:t>Hashtag (#) </a:t>
            </a:r>
            <a:r>
              <a:rPr lang="el-GR" dirty="0"/>
              <a:t>μπορούμε να αφήνουμε σχόλια στον κώδικά μας</a:t>
            </a:r>
            <a:r>
              <a:rPr lang="en-GB" dirty="0"/>
              <a:t>!</a:t>
            </a:r>
          </a:p>
          <a:p>
            <a:r>
              <a:rPr lang="el-GR" dirty="0"/>
              <a:t>Τα σχόλια στον κώδικα μας είναι πολύ σημαντικά, μιας και μας βοηθάνε στο να γνωρίζουμε καλύτερα και εμείς οι ίδιοι τι γίνεται στον κώδικα μας, όπως επίσης και τρίτοι που προσπαθούν να μας βοηθήσουν στην συγγραφή του κώδικα μας.</a:t>
            </a:r>
            <a:endParaRPr lang="en-GB" dirty="0"/>
          </a:p>
          <a:p>
            <a:r>
              <a:rPr lang="el-GR" dirty="0"/>
              <a:t>Τα σχόλια μπορούν να φανούν ιδιαίτερα χρήσιμα σε περιπτώσεις όπου έχουμε ξεκινήσει ένα </a:t>
            </a:r>
            <a:r>
              <a:rPr lang="en-GB" dirty="0"/>
              <a:t>project </a:t>
            </a:r>
            <a:r>
              <a:rPr lang="el-GR" dirty="0"/>
              <a:t>κώδικα και για διάφορους λόγους το αφήνουμε στην μέση και επιστρέφουμε μετά από ένα διάστημα. Αν έχουμε αφήσει σχόλια μπορούμε να θυμηθούμε πιο εύκολα που είχαμε μείνει και τι προσπαθούσαμε να κάνουμε.</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29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Αριθμοί</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normAutofit lnSpcReduction="10000"/>
          </a:bodyPr>
          <a:lstStyle/>
          <a:p>
            <a:pPr marL="274320" lvl="1" indent="0">
              <a:buNone/>
            </a:pPr>
            <a:r>
              <a:rPr lang="el-GR" b="1" dirty="0"/>
              <a:t>Υπάρχουν 2 βασικοί τύποι αριθμών:</a:t>
            </a:r>
          </a:p>
          <a:p>
            <a:pPr marL="274320" lvl="1" indent="0">
              <a:buNone/>
            </a:pPr>
            <a:endParaRPr lang="en-GB" dirty="0"/>
          </a:p>
          <a:p>
            <a:pPr lvl="8"/>
            <a:r>
              <a:rPr lang="en-GB" sz="1600" dirty="0">
                <a:solidFill>
                  <a:srgbClr val="434343"/>
                </a:solidFill>
                <a:ea typeface="Montserrat"/>
                <a:cs typeface="Montserrat"/>
                <a:sym typeface="Montserrat"/>
              </a:rPr>
              <a:t>Integers/</a:t>
            </a:r>
            <a:r>
              <a:rPr lang="el-GR" sz="1600" dirty="0">
                <a:solidFill>
                  <a:srgbClr val="434343"/>
                </a:solidFill>
                <a:ea typeface="Montserrat"/>
                <a:cs typeface="Montserrat"/>
                <a:sym typeface="Montserrat"/>
              </a:rPr>
              <a:t>Ακέραιοι</a:t>
            </a:r>
            <a:r>
              <a:rPr lang="en-GB" sz="1600" dirty="0">
                <a:solidFill>
                  <a:srgbClr val="434343"/>
                </a:solidFill>
                <a:ea typeface="Montserrat"/>
                <a:cs typeface="Montserrat"/>
                <a:sym typeface="Montserrat"/>
              </a:rPr>
              <a:t> </a:t>
            </a:r>
            <a:endParaRPr lang="el-GR" sz="1600" dirty="0">
              <a:solidFill>
                <a:srgbClr val="434343"/>
              </a:solidFill>
              <a:ea typeface="Montserrat"/>
              <a:cs typeface="Montserrat"/>
              <a:sym typeface="Montserrat"/>
            </a:endParaRPr>
          </a:p>
          <a:p>
            <a:pPr lvl="8"/>
            <a:r>
              <a:rPr lang="en-GB" sz="1600" dirty="0">
                <a:solidFill>
                  <a:srgbClr val="434343"/>
                </a:solidFill>
                <a:ea typeface="Montserrat"/>
                <a:cs typeface="Montserrat"/>
                <a:sym typeface="Montserrat"/>
              </a:rPr>
              <a:t>Floating Point</a:t>
            </a:r>
            <a:r>
              <a:rPr lang="el-GR" sz="1600" dirty="0">
                <a:solidFill>
                  <a:srgbClr val="434343"/>
                </a:solidFill>
                <a:ea typeface="Montserrat"/>
                <a:cs typeface="Montserrat"/>
                <a:sym typeface="Montserrat"/>
              </a:rPr>
              <a:t>/Δεκαδικοί</a:t>
            </a:r>
          </a:p>
          <a:p>
            <a:pPr lvl="1"/>
            <a:endParaRPr lang="el-GR" dirty="0">
              <a:solidFill>
                <a:srgbClr val="434343"/>
              </a:solidFill>
              <a:sym typeface="Montserrat"/>
            </a:endParaRPr>
          </a:p>
          <a:p>
            <a:pPr marL="0" indent="0">
              <a:lnSpc>
                <a:spcPct val="120000"/>
              </a:lnSpc>
              <a:spcBef>
                <a:spcPts val="0"/>
              </a:spcBef>
              <a:spcAft>
                <a:spcPts val="1000"/>
              </a:spcAft>
              <a:buNone/>
            </a:pPr>
            <a:r>
              <a:rPr lang="el-GR" sz="1800" b="1" u="sng" dirty="0">
                <a:effectLst/>
                <a:ea typeface="Calibri" panose="020F0502020204030204" pitchFamily="34" charset="0"/>
                <a:cs typeface="Times New Roman" panose="02020603050405020304" pitchFamily="18" charset="0"/>
              </a:rPr>
              <a:t>Πράξεις</a:t>
            </a:r>
          </a:p>
          <a:p>
            <a:pPr>
              <a:lnSpc>
                <a:spcPct val="120000"/>
              </a:lnSpc>
              <a:spcBef>
                <a:spcPts val="0"/>
              </a:spcBef>
              <a:spcAft>
                <a:spcPts val="1000"/>
              </a:spcAft>
            </a:pPr>
            <a:r>
              <a:rPr lang="el-GR" sz="1800" dirty="0">
                <a:effectLst/>
                <a:ea typeface="Calibri" panose="020F0502020204030204" pitchFamily="34" charset="0"/>
                <a:cs typeface="Times New Roman" panose="02020603050405020304" pitchFamily="18" charset="0"/>
              </a:rPr>
              <a:t>Πρόσθεση : 5</a:t>
            </a:r>
            <a:r>
              <a:rPr lang="el-GR" sz="1800" b="1" dirty="0">
                <a:solidFill>
                  <a:srgbClr val="FF0000"/>
                </a:solidFill>
                <a:effectLst/>
                <a:ea typeface="Calibri" panose="020F0502020204030204" pitchFamily="34" charset="0"/>
                <a:cs typeface="Times New Roman" panose="02020603050405020304" pitchFamily="18" charset="0"/>
              </a:rPr>
              <a:t>+</a:t>
            </a:r>
            <a:r>
              <a:rPr lang="el-GR" sz="1800" dirty="0">
                <a:effectLst/>
                <a:ea typeface="Calibri" panose="020F0502020204030204" pitchFamily="34" charset="0"/>
                <a:cs typeface="Times New Roman" panose="02020603050405020304" pitchFamily="18" charset="0"/>
              </a:rPr>
              <a:t>4</a:t>
            </a:r>
          </a:p>
          <a:p>
            <a:pPr>
              <a:lnSpc>
                <a:spcPct val="120000"/>
              </a:lnSpc>
              <a:spcBef>
                <a:spcPts val="0"/>
              </a:spcBef>
              <a:spcAft>
                <a:spcPts val="1000"/>
              </a:spcAft>
            </a:pPr>
            <a:r>
              <a:rPr lang="el-GR" sz="1800" dirty="0">
                <a:effectLst/>
                <a:ea typeface="Calibri" panose="020F0502020204030204" pitchFamily="34" charset="0"/>
                <a:cs typeface="Times New Roman" panose="02020603050405020304" pitchFamily="18" charset="0"/>
              </a:rPr>
              <a:t>Αφαίρεση: 4</a:t>
            </a:r>
            <a:r>
              <a:rPr lang="el-GR" sz="1800" b="1" dirty="0">
                <a:solidFill>
                  <a:srgbClr val="FF0000"/>
                </a:solidFill>
                <a:effectLst/>
                <a:ea typeface="Calibri" panose="020F0502020204030204" pitchFamily="34" charset="0"/>
                <a:cs typeface="Times New Roman" panose="02020603050405020304" pitchFamily="18" charset="0"/>
              </a:rPr>
              <a:t>-</a:t>
            </a:r>
            <a:r>
              <a:rPr lang="el-GR" sz="1800" dirty="0">
                <a:effectLst/>
                <a:ea typeface="Calibri" panose="020F0502020204030204" pitchFamily="34" charset="0"/>
                <a:cs typeface="Times New Roman" panose="02020603050405020304" pitchFamily="18" charset="0"/>
              </a:rPr>
              <a:t>3</a:t>
            </a:r>
            <a:endParaRPr lang="en-GB" sz="1800" dirty="0">
              <a:effectLst/>
              <a:ea typeface="Calibri" panose="020F0502020204030204" pitchFamily="34" charset="0"/>
              <a:cs typeface="Times New Roman" panose="02020603050405020304" pitchFamily="18" charset="0"/>
            </a:endParaRPr>
          </a:p>
          <a:p>
            <a:pPr>
              <a:lnSpc>
                <a:spcPct val="120000"/>
              </a:lnSpc>
              <a:spcBef>
                <a:spcPts val="0"/>
              </a:spcBef>
            </a:pPr>
            <a:r>
              <a:rPr lang="el-GR" sz="1800" dirty="0">
                <a:effectLst/>
                <a:ea typeface="Calibri" panose="020F0502020204030204" pitchFamily="34" charset="0"/>
                <a:cs typeface="Times New Roman" panose="02020603050405020304" pitchFamily="18" charset="0"/>
              </a:rPr>
              <a:t>Πολ/</a:t>
            </a:r>
            <a:r>
              <a:rPr lang="el-GR" sz="1800" dirty="0" err="1">
                <a:effectLst/>
                <a:ea typeface="Calibri" panose="020F0502020204030204" pitchFamily="34" charset="0"/>
                <a:cs typeface="Times New Roman" panose="02020603050405020304" pitchFamily="18" charset="0"/>
              </a:rPr>
              <a:t>σμος</a:t>
            </a:r>
            <a:r>
              <a:rPr lang="el-GR" sz="1800" dirty="0">
                <a:effectLst/>
                <a:ea typeface="Calibri" panose="020F0502020204030204" pitchFamily="34" charset="0"/>
                <a:cs typeface="Times New Roman" panose="02020603050405020304" pitchFamily="18" charset="0"/>
              </a:rPr>
              <a:t>: 2</a:t>
            </a:r>
            <a:r>
              <a:rPr lang="el-GR" sz="1800" b="1" dirty="0">
                <a:solidFill>
                  <a:srgbClr val="FF0000"/>
                </a:solidFill>
                <a:effectLst/>
                <a:ea typeface="Calibri" panose="020F0502020204030204" pitchFamily="34" charset="0"/>
                <a:cs typeface="Times New Roman" panose="02020603050405020304" pitchFamily="18" charset="0"/>
              </a:rPr>
              <a:t>*</a:t>
            </a:r>
            <a:r>
              <a:rPr lang="el-GR" sz="1800" dirty="0">
                <a:effectLst/>
                <a:ea typeface="Calibri" panose="020F0502020204030204" pitchFamily="34" charset="0"/>
                <a:cs typeface="Times New Roman" panose="02020603050405020304" pitchFamily="18" charset="0"/>
              </a:rPr>
              <a:t>2</a:t>
            </a:r>
            <a:endParaRPr lang="en-GB" sz="1800" dirty="0">
              <a:effectLst/>
              <a:ea typeface="Calibri" panose="020F0502020204030204" pitchFamily="34" charset="0"/>
              <a:cs typeface="Times New Roman" panose="02020603050405020304" pitchFamily="18" charset="0"/>
            </a:endParaRPr>
          </a:p>
          <a:p>
            <a:pPr>
              <a:lnSpc>
                <a:spcPct val="120000"/>
              </a:lnSpc>
              <a:spcBef>
                <a:spcPts val="0"/>
              </a:spcBef>
            </a:pPr>
            <a:r>
              <a:rPr lang="el-GR" sz="1800" dirty="0">
                <a:effectLst/>
                <a:ea typeface="Calibri" panose="020F0502020204030204" pitchFamily="34" charset="0"/>
                <a:cs typeface="Times New Roman" panose="02020603050405020304" pitchFamily="18" charset="0"/>
              </a:rPr>
              <a:t>Διαίρεση: 7</a:t>
            </a:r>
            <a:r>
              <a:rPr lang="el-GR" sz="1800" b="1" dirty="0">
                <a:solidFill>
                  <a:srgbClr val="FF0000"/>
                </a:solidFill>
                <a:effectLst/>
                <a:ea typeface="Calibri" panose="020F0502020204030204" pitchFamily="34" charset="0"/>
                <a:cs typeface="Times New Roman" panose="02020603050405020304" pitchFamily="18" charset="0"/>
              </a:rPr>
              <a:t>/</a:t>
            </a:r>
            <a:r>
              <a:rPr lang="el-GR" sz="1800" dirty="0">
                <a:effectLst/>
                <a:ea typeface="Calibri" panose="020F0502020204030204" pitchFamily="34" charset="0"/>
                <a:cs typeface="Times New Roman" panose="02020603050405020304" pitchFamily="18" charset="0"/>
              </a:rPr>
              <a:t>3</a:t>
            </a:r>
            <a:endParaRPr lang="en-GB" sz="1800" dirty="0">
              <a:effectLst/>
              <a:ea typeface="Calibri" panose="020F0502020204030204" pitchFamily="34" charset="0"/>
              <a:cs typeface="Times New Roman" panose="02020603050405020304" pitchFamily="18" charset="0"/>
            </a:endParaRPr>
          </a:p>
          <a:p>
            <a:pPr>
              <a:lnSpc>
                <a:spcPct val="120000"/>
              </a:lnSpc>
              <a:spcBef>
                <a:spcPts val="0"/>
              </a:spcBef>
            </a:pPr>
            <a:r>
              <a:rPr lang="en-GB" sz="1800" dirty="0">
                <a:effectLst/>
                <a:ea typeface="Calibri" panose="020F0502020204030204" pitchFamily="34" charset="0"/>
                <a:cs typeface="Times New Roman" panose="02020603050405020304" pitchFamily="18" charset="0"/>
              </a:rPr>
              <a:t>Mod: 50</a:t>
            </a:r>
            <a:r>
              <a:rPr lang="en-GB" sz="1800" b="1" dirty="0">
                <a:solidFill>
                  <a:srgbClr val="FF0000"/>
                </a:solidFill>
                <a:effectLst/>
                <a:ea typeface="Calibri" panose="020F0502020204030204" pitchFamily="34" charset="0"/>
                <a:cs typeface="Times New Roman" panose="02020603050405020304" pitchFamily="18" charset="0"/>
              </a:rPr>
              <a:t>%</a:t>
            </a:r>
            <a:r>
              <a:rPr lang="en-GB" sz="1800" dirty="0">
                <a:effectLst/>
                <a:ea typeface="Calibri" panose="020F0502020204030204" pitchFamily="34" charset="0"/>
                <a:cs typeface="Times New Roman" panose="02020603050405020304" pitchFamily="18" charset="0"/>
              </a:rPr>
              <a:t>5</a:t>
            </a:r>
          </a:p>
          <a:p>
            <a:pPr>
              <a:lnSpc>
                <a:spcPct val="120000"/>
              </a:lnSpc>
              <a:spcBef>
                <a:spcPts val="0"/>
              </a:spcBef>
              <a:spcAft>
                <a:spcPts val="1000"/>
              </a:spcAft>
            </a:pPr>
            <a:r>
              <a:rPr lang="el-GR" sz="1800" dirty="0">
                <a:effectLst/>
                <a:ea typeface="Calibri" panose="020F0502020204030204" pitchFamily="34" charset="0"/>
                <a:cs typeface="Times New Roman" panose="02020603050405020304" pitchFamily="18" charset="0"/>
              </a:rPr>
              <a:t>Δύναμη: 2</a:t>
            </a:r>
            <a:r>
              <a:rPr lang="el-GR" sz="1800" b="1" dirty="0">
                <a:solidFill>
                  <a:srgbClr val="FF0000"/>
                </a:solidFill>
                <a:effectLst/>
                <a:ea typeface="Calibri" panose="020F0502020204030204" pitchFamily="34" charset="0"/>
                <a:cs typeface="Times New Roman" panose="02020603050405020304" pitchFamily="18" charset="0"/>
              </a:rPr>
              <a:t>**</a:t>
            </a:r>
            <a:r>
              <a:rPr lang="el-GR" sz="1800" dirty="0">
                <a:effectLst/>
                <a:ea typeface="Calibri" panose="020F0502020204030204" pitchFamily="34" charset="0"/>
                <a:cs typeface="Times New Roman" panose="02020603050405020304" pitchFamily="18" charset="0"/>
              </a:rPr>
              <a:t>3</a:t>
            </a:r>
            <a:endParaRPr lang="en-GB" sz="1800" dirty="0">
              <a:effectLst/>
              <a:ea typeface="Calibri" panose="020F0502020204030204" pitchFamily="34" charset="0"/>
              <a:cs typeface="Times New Roman" panose="02020603050405020304" pitchFamily="18" charset="0"/>
            </a:endParaRPr>
          </a:p>
          <a:p>
            <a:pPr marL="274320" lvl="1" indent="0">
              <a:buNone/>
            </a:pPr>
            <a:endParaRPr lang="el-GR" dirty="0">
              <a:solidFill>
                <a:srgbClr val="434343"/>
              </a:solidFill>
              <a:sym typeface="Montserrat"/>
            </a:endParaRP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88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Ονομασία Μεταβλητών</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normAutofit lnSpcReduction="10000"/>
          </a:bodyPr>
          <a:lstStyle/>
          <a:p>
            <a:r>
              <a:rPr lang="el-GR" dirty="0"/>
              <a:t>Αφού είδαμε πως μπορούμε να κάνουμε κάποιες πράξεις ήρθε η ώρα να δούμε πως αυτά τα αποτελέσματα θα τα αποθηκεύσουμε σε μία μεταβλητή, ώστε να μπορούμε να τις αξιοποιήσουμε μετέπειτα στον κώδικα μας.</a:t>
            </a:r>
          </a:p>
          <a:p>
            <a:r>
              <a:rPr lang="el-GR" dirty="0"/>
              <a:t>Σε γενικές γραμμές η ονομασία είναι πολύ απλή</a:t>
            </a:r>
            <a:r>
              <a:rPr lang="en-GB" dirty="0"/>
              <a:t>, </a:t>
            </a:r>
            <a:r>
              <a:rPr lang="el-GR" dirty="0"/>
              <a:t>για παράδειγμα:</a:t>
            </a:r>
            <a:endParaRPr lang="en-GB" dirty="0"/>
          </a:p>
          <a:p>
            <a:pPr lvl="1"/>
            <a:r>
              <a:rPr lang="en-GB" dirty="0" err="1"/>
              <a:t>my_cats</a:t>
            </a:r>
            <a:r>
              <a:rPr lang="en-GB" dirty="0"/>
              <a:t> = 3</a:t>
            </a:r>
          </a:p>
          <a:p>
            <a:r>
              <a:rPr lang="el-GR" dirty="0"/>
              <a:t>Υπάρχουν όμως μερικοί </a:t>
            </a:r>
            <a:r>
              <a:rPr lang="el-GR" b="1" dirty="0"/>
              <a:t>βασικοί κανόνες!</a:t>
            </a:r>
          </a:p>
          <a:p>
            <a:pPr marL="457200" indent="-457200">
              <a:buAutoNum type="arabicPeriod"/>
            </a:pPr>
            <a:r>
              <a:rPr lang="el-GR" b="1" dirty="0"/>
              <a:t>Δεν μπορούμε να ξεκινάμε με αριθμούς </a:t>
            </a:r>
            <a:r>
              <a:rPr lang="el-GR" dirty="0"/>
              <a:t>(παράδειγμα: 1</a:t>
            </a:r>
            <a:r>
              <a:rPr lang="en-GB" dirty="0"/>
              <a:t>a)</a:t>
            </a:r>
            <a:endParaRPr lang="el-GR" dirty="0"/>
          </a:p>
          <a:p>
            <a:pPr marL="457200" indent="-457200">
              <a:buAutoNum type="arabicPeriod"/>
            </a:pPr>
            <a:r>
              <a:rPr lang="el-GR" b="1" dirty="0"/>
              <a:t>Δεν μπορούμε να προσθέσουμε κενά, αλλά </a:t>
            </a:r>
            <a:r>
              <a:rPr lang="el-GR" dirty="0"/>
              <a:t>μπορούμε αντί αυτών να βάλουμε </a:t>
            </a:r>
            <a:r>
              <a:rPr lang="el-GR" b="1" dirty="0"/>
              <a:t>_ </a:t>
            </a:r>
            <a:r>
              <a:rPr lang="en-GB" dirty="0"/>
              <a:t>(</a:t>
            </a:r>
            <a:r>
              <a:rPr lang="el-GR" dirty="0"/>
              <a:t>παράδειγμα όχι </a:t>
            </a:r>
            <a:r>
              <a:rPr lang="en-GB" dirty="0"/>
              <a:t>a 1 </a:t>
            </a:r>
            <a:r>
              <a:rPr lang="el-GR" dirty="0"/>
              <a:t>αλλά </a:t>
            </a:r>
            <a:r>
              <a:rPr lang="en-GB" dirty="0"/>
              <a:t>a_1 </a:t>
            </a:r>
            <a:r>
              <a:rPr lang="el-GR" dirty="0"/>
              <a:t>)</a:t>
            </a:r>
          </a:p>
          <a:p>
            <a:pPr marL="457200" indent="-457200">
              <a:buFont typeface="Arial" pitchFamily="34" charset="0"/>
              <a:buAutoNum type="arabicPeriod"/>
            </a:pPr>
            <a:r>
              <a:rPr lang="el-GR" b="1" dirty="0"/>
              <a:t>Δεν μπορούμε να χρησιμοποιήσουμε </a:t>
            </a:r>
            <a:r>
              <a:rPr lang="el-GR" dirty="0"/>
              <a:t>τα παρακάτω σύμβολα</a:t>
            </a:r>
            <a:r>
              <a:rPr lang="el-GR" b="1" dirty="0"/>
              <a:t>:</a:t>
            </a:r>
            <a:br>
              <a:rPr lang="el-GR" b="1" dirty="0"/>
            </a:br>
            <a:r>
              <a:rPr lang="en" sz="2000" b="1" dirty="0">
                <a:solidFill>
                  <a:srgbClr val="434343"/>
                </a:solidFill>
                <a:latin typeface="Montserrat"/>
                <a:ea typeface="Montserrat"/>
                <a:cs typeface="Montserrat"/>
                <a:sym typeface="Montserrat"/>
              </a:rPr>
              <a:t>:'",&lt;&gt;/?|\()!@#$%^&amp;*~-+</a:t>
            </a:r>
          </a:p>
          <a:p>
            <a:pPr marL="457200" indent="-457200">
              <a:buAutoNum type="arabicPeriod"/>
            </a:pPr>
            <a:endParaRPr lang="el-GR" b="1" dirty="0"/>
          </a:p>
          <a:p>
            <a:pPr marL="457200" indent="-457200">
              <a:buAutoNum type="arabicPeriod"/>
            </a:pPr>
            <a:endParaRPr lang="en-GB" b="1"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8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Η </a:t>
            </a:r>
            <a:r>
              <a:rPr lang="en-GB" dirty="0"/>
              <a:t>Python </a:t>
            </a:r>
            <a:r>
              <a:rPr lang="el-GR" dirty="0"/>
              <a:t>είναι δυναμική</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0" indent="0">
              <a:buNone/>
            </a:pPr>
            <a:r>
              <a:rPr lang="el-GR" dirty="0"/>
              <a:t>Η </a:t>
            </a:r>
            <a:r>
              <a:rPr lang="en-GB" dirty="0"/>
              <a:t>Python </a:t>
            </a:r>
            <a:r>
              <a:rPr lang="el-GR" dirty="0"/>
              <a:t>είναι δυναμική γλώσσα προγραμματισμού. </a:t>
            </a:r>
          </a:p>
          <a:p>
            <a:pPr marL="0" indent="0" algn="ctr">
              <a:buNone/>
            </a:pPr>
            <a:r>
              <a:rPr lang="el-GR" sz="2400" b="1" dirty="0"/>
              <a:t>Τι σημαίνει αυτό όμως;</a:t>
            </a:r>
          </a:p>
          <a:p>
            <a:pPr marL="0" indent="0">
              <a:buNone/>
            </a:pPr>
            <a:r>
              <a:rPr lang="el-GR" dirty="0"/>
              <a:t>Σημαίνει πως η </a:t>
            </a:r>
            <a:r>
              <a:rPr lang="en-GB" dirty="0"/>
              <a:t>python </a:t>
            </a:r>
            <a:r>
              <a:rPr lang="el-GR" dirty="0"/>
              <a:t>σε αντίθεση με άλλες γλώσσες προγραμματισμού δεν προαπαιτεί ανάθεση τύπου μεταβλητής πριν γίνει η πρώτη δήλωση μεταβλητής.</a:t>
            </a:r>
          </a:p>
          <a:p>
            <a:pPr marL="0" indent="0" algn="ctr">
              <a:buNone/>
            </a:pPr>
            <a:r>
              <a:rPr lang="el-GR" sz="2400" b="1" dirty="0"/>
              <a:t>Δηλαδή;</a:t>
            </a:r>
          </a:p>
          <a:p>
            <a:pPr marL="0" indent="0">
              <a:buNone/>
            </a:pPr>
            <a:r>
              <a:rPr lang="el-GR" dirty="0"/>
              <a:t>Δηλαδή η </a:t>
            </a:r>
            <a:r>
              <a:rPr lang="en-GB" dirty="0"/>
              <a:t>Python </a:t>
            </a:r>
            <a:r>
              <a:rPr lang="el-GR" dirty="0"/>
              <a:t>είναι πολύ ευέλικτη. Η ευελιξία που προσφέρει μπορεί πολλές φορές να είναι χρήσιμη, όμως μπορεί με λίγη απροσεξία να μας δημιουργήσει μερικά προβλήματα στον κώδικα μας.</a:t>
            </a: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4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Παράδειγμα της Δυναμικότητας της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lvl="1"/>
            <a:r>
              <a:rPr lang="el-GR" dirty="0"/>
              <a:t>Αυτές οι εντολές στην </a:t>
            </a:r>
            <a:r>
              <a:rPr lang="en-GB" dirty="0"/>
              <a:t>Python </a:t>
            </a:r>
            <a:r>
              <a:rPr lang="el-GR" dirty="0"/>
              <a:t>επιτρέπονται σε αντίθεση με άλλες γλώσσες προγραμματισμού! </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0E9172E-3339-4115-9FD3-09EBF0322EB1}"/>
              </a:ext>
            </a:extLst>
          </p:cNvPr>
          <p:cNvPicPr>
            <a:picLocks noChangeAspect="1"/>
          </p:cNvPicPr>
          <p:nvPr/>
        </p:nvPicPr>
        <p:blipFill>
          <a:blip r:embed="rId4"/>
          <a:stretch>
            <a:fillRect/>
          </a:stretch>
        </p:blipFill>
        <p:spPr>
          <a:xfrm>
            <a:off x="3543806" y="2742304"/>
            <a:ext cx="3781425" cy="2057400"/>
          </a:xfrm>
          <a:prstGeom prst="rect">
            <a:avLst/>
          </a:prstGeom>
        </p:spPr>
      </p:pic>
      <p:sp>
        <p:nvSpPr>
          <p:cNvPr id="6" name="TextBox 5">
            <a:extLst>
              <a:ext uri="{FF2B5EF4-FFF2-40B4-BE49-F238E27FC236}">
                <a16:creationId xmlns:a16="http://schemas.microsoft.com/office/drawing/2014/main" id="{C0EAFCD2-8AE4-4874-AA51-4C4957E03072}"/>
              </a:ext>
            </a:extLst>
          </p:cNvPr>
          <p:cNvSpPr txBox="1"/>
          <p:nvPr/>
        </p:nvSpPr>
        <p:spPr>
          <a:xfrm>
            <a:off x="1361872" y="5390042"/>
            <a:ext cx="9105090" cy="646331"/>
          </a:xfrm>
          <a:prstGeom prst="rect">
            <a:avLst/>
          </a:prstGeom>
          <a:noFill/>
        </p:spPr>
        <p:txBody>
          <a:bodyPr wrap="square" rtlCol="0">
            <a:spAutoFit/>
          </a:bodyPr>
          <a:lstStyle/>
          <a:p>
            <a:r>
              <a:rPr lang="el-GR" dirty="0">
                <a:solidFill>
                  <a:schemeClr val="tx1">
                    <a:lumMod val="65000"/>
                    <a:lumOff val="35000"/>
                  </a:schemeClr>
                </a:solidFill>
              </a:rPr>
              <a:t>Απ’ ότι καταλαβαίνουμε από το παραπάνω παράδειγμα η ίδια μεταβλητή από ακέραιος έγινε λίστα, </a:t>
            </a:r>
            <a:r>
              <a:rPr lang="el-GR" b="1" dirty="0">
                <a:solidFill>
                  <a:schemeClr val="tx1">
                    <a:lumMod val="65000"/>
                    <a:lumOff val="35000"/>
                  </a:schemeClr>
                </a:solidFill>
              </a:rPr>
              <a:t>άλλαξε</a:t>
            </a:r>
            <a:r>
              <a:rPr lang="el-GR" dirty="0">
                <a:solidFill>
                  <a:schemeClr val="tx1">
                    <a:lumMod val="65000"/>
                    <a:lumOff val="35000"/>
                  </a:schemeClr>
                </a:solidFill>
              </a:rPr>
              <a:t> ο τύπος της μεταβλητής!</a:t>
            </a:r>
            <a:endParaRPr lang="en-GB" dirty="0">
              <a:solidFill>
                <a:schemeClr val="tx1">
                  <a:lumMod val="65000"/>
                  <a:lumOff val="35000"/>
                </a:schemeClr>
              </a:solidFill>
            </a:endParaRPr>
          </a:p>
        </p:txBody>
      </p:sp>
    </p:spTree>
    <p:extLst>
      <p:ext uri="{BB962C8B-B14F-4D97-AF65-F5344CB8AC3E}">
        <p14:creationId xmlns:p14="http://schemas.microsoft.com/office/powerpoint/2010/main" val="30042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Χαρακτήρες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274320" lvl="1" indent="0">
              <a:buNone/>
            </a:pPr>
            <a:r>
              <a:rPr lang="el-GR" dirty="0"/>
              <a:t>Για να δημιουργήσουμε χαρακτήρες είτε χρησιμοποιούμε </a:t>
            </a:r>
            <a:r>
              <a:rPr lang="en-GB" b="1" dirty="0"/>
              <a:t>“ “</a:t>
            </a:r>
            <a:r>
              <a:rPr lang="en-GB" dirty="0"/>
              <a:t> </a:t>
            </a:r>
            <a:r>
              <a:rPr lang="el-GR" dirty="0"/>
              <a:t>είτε </a:t>
            </a:r>
            <a:r>
              <a:rPr lang="en-GB" b="1" dirty="0"/>
              <a:t>‘ ‘</a:t>
            </a:r>
            <a:r>
              <a:rPr lang="el-GR" dirty="0"/>
              <a:t>.</a:t>
            </a:r>
          </a:p>
          <a:p>
            <a:pPr marL="274320" lvl="1" indent="0">
              <a:buNone/>
            </a:pPr>
            <a:r>
              <a:rPr lang="el-GR" dirty="0"/>
              <a:t>Αυτό γίνεται για </a:t>
            </a:r>
            <a:r>
              <a:rPr lang="el-GR"/>
              <a:t>διευκόλυνση στην </a:t>
            </a:r>
            <a:r>
              <a:rPr lang="el-GR" dirty="0"/>
              <a:t>εισαγωγή της κατάλληλης συμβολοσειράς που επιθυμούμε.</a:t>
            </a:r>
          </a:p>
          <a:p>
            <a:pPr marL="274320" lvl="1" indent="0">
              <a:buNone/>
            </a:pPr>
            <a:r>
              <a:rPr lang="el-GR" dirty="0"/>
              <a:t>Για παράδειγμα:</a:t>
            </a:r>
          </a:p>
          <a:p>
            <a:pPr marL="274320" lvl="1" indent="0">
              <a:buNone/>
            </a:pPr>
            <a:r>
              <a:rPr lang="el-GR" dirty="0"/>
              <a:t>Το  </a:t>
            </a:r>
            <a:r>
              <a:rPr lang="en-GB" dirty="0"/>
              <a:t>Hello </a:t>
            </a:r>
            <a:r>
              <a:rPr lang="el-GR" dirty="0"/>
              <a:t>μπορεί να εκχωρηθεί και με τους 2 τρόπους </a:t>
            </a:r>
          </a:p>
          <a:p>
            <a:pPr marL="274320" lvl="1" indent="0">
              <a:buNone/>
            </a:pPr>
            <a:r>
              <a:rPr lang="en-GB" dirty="0"/>
              <a:t>		</a:t>
            </a:r>
            <a:r>
              <a:rPr lang="en-GB" b="1" dirty="0"/>
              <a:t>“</a:t>
            </a:r>
            <a:r>
              <a:rPr lang="en-GB" dirty="0"/>
              <a:t> Hello </a:t>
            </a:r>
            <a:r>
              <a:rPr lang="en-GB" b="1" dirty="0"/>
              <a:t>”	</a:t>
            </a:r>
            <a:r>
              <a:rPr lang="en-GB" dirty="0"/>
              <a:t>			</a:t>
            </a:r>
            <a:r>
              <a:rPr lang="en-GB" b="1" dirty="0"/>
              <a:t>‘</a:t>
            </a:r>
            <a:r>
              <a:rPr lang="en-GB" dirty="0"/>
              <a:t> Hello </a:t>
            </a:r>
            <a:r>
              <a:rPr lang="en-GB" b="1" dirty="0"/>
              <a:t>’</a:t>
            </a:r>
          </a:p>
          <a:p>
            <a:pPr marL="274320" lvl="1" indent="0">
              <a:buNone/>
            </a:pPr>
            <a:r>
              <a:rPr lang="el-GR" dirty="0"/>
              <a:t>Όμως σε αντίθεση με το </a:t>
            </a:r>
            <a:r>
              <a:rPr lang="en-GB" dirty="0"/>
              <a:t>Hello </a:t>
            </a:r>
            <a:r>
              <a:rPr lang="el-GR" dirty="0"/>
              <a:t>το </a:t>
            </a:r>
            <a:r>
              <a:rPr lang="en-GB" dirty="0"/>
              <a:t>I don’t know </a:t>
            </a:r>
            <a:r>
              <a:rPr lang="el-GR" dirty="0"/>
              <a:t>μπορεί να εκχωρηθεί μόνο ως εξής:</a:t>
            </a:r>
          </a:p>
          <a:p>
            <a:pPr marL="274320" lvl="1" indent="0">
              <a:buNone/>
            </a:pPr>
            <a:r>
              <a:rPr lang="en-GB" dirty="0"/>
              <a:t>				</a:t>
            </a:r>
            <a:r>
              <a:rPr lang="en-GB" b="1" dirty="0"/>
              <a:t>“ </a:t>
            </a:r>
            <a:r>
              <a:rPr lang="en-GB" dirty="0"/>
              <a:t>I don’t know </a:t>
            </a:r>
            <a:r>
              <a:rPr lang="en-GB" b="1" dirty="0"/>
              <a:t>” </a:t>
            </a:r>
            <a:endParaRPr lang="el-GR" b="1" dirty="0"/>
          </a:p>
          <a:p>
            <a:pPr marL="274320" lvl="1" indent="0">
              <a:buNone/>
            </a:pPr>
            <a:r>
              <a:rPr lang="el-GR" dirty="0"/>
              <a:t>Και το </a:t>
            </a:r>
            <a:r>
              <a:rPr lang="en-GB" dirty="0"/>
              <a:t>The title of the movie is “Spiderman No way Home” </a:t>
            </a:r>
            <a:r>
              <a:rPr lang="el-GR" dirty="0"/>
              <a:t>ως εξής:</a:t>
            </a:r>
            <a:endParaRPr lang="en-GB" dirty="0"/>
          </a:p>
          <a:p>
            <a:pPr marL="274320" lvl="1" indent="0">
              <a:buNone/>
            </a:pPr>
            <a:r>
              <a:rPr lang="en-GB" dirty="0"/>
              <a:t>	</a:t>
            </a:r>
            <a:r>
              <a:rPr lang="el-GR" dirty="0"/>
              <a:t>     </a:t>
            </a:r>
            <a:r>
              <a:rPr lang="en-GB" b="1" dirty="0"/>
              <a:t>‘ </a:t>
            </a:r>
            <a:r>
              <a:rPr lang="en-GB" dirty="0"/>
              <a:t>The title of the movie is “Spiderman No way Home” </a:t>
            </a:r>
            <a:r>
              <a:rPr lang="en-GB" b="1" dirty="0"/>
              <a:t>’</a:t>
            </a:r>
            <a:endParaRPr lang="el-GR" b="1" dirty="0"/>
          </a:p>
          <a:p>
            <a:pPr marL="274320" lvl="1" indent="0">
              <a:buNone/>
            </a:pPr>
            <a:endParaRPr lang="el-GR" dirty="0"/>
          </a:p>
          <a:p>
            <a:pPr marL="274320" lvl="1" indent="0">
              <a:buNone/>
            </a:pPr>
            <a:r>
              <a:rPr lang="el-GR" dirty="0"/>
              <a:t>Αυτό συμβαίνει για λόγους διευκόλυνσης μας.</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8040"/>
      </p:ext>
    </p:extLst>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469</TotalTime>
  <Words>1401</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Schoolbook</vt:lpstr>
      <vt:lpstr>Montserrat</vt:lpstr>
      <vt:lpstr>Overpass</vt:lpstr>
      <vt:lpstr>Overpass SemiBold</vt:lpstr>
      <vt:lpstr>Wingdings 2</vt:lpstr>
      <vt:lpstr>View</vt:lpstr>
      <vt:lpstr>Python </vt:lpstr>
      <vt:lpstr>Περιεχόμενα Μαθήματος</vt:lpstr>
      <vt:lpstr>Βασικοί Τύποι Τιμών</vt:lpstr>
      <vt:lpstr>Σχόλια στον Κώδικα</vt:lpstr>
      <vt:lpstr>Αριθμοί</vt:lpstr>
      <vt:lpstr>Ονομασία Μεταβλητών</vt:lpstr>
      <vt:lpstr>Η Python είναι δυναμική</vt:lpstr>
      <vt:lpstr>Παράδειγμα της Δυναμικότητας της</vt:lpstr>
      <vt:lpstr>Χαρακτήρες</vt:lpstr>
      <vt:lpstr>Indexing </vt:lpstr>
      <vt:lpstr>Slicing</vt:lpstr>
      <vt:lpstr>String Formatting</vt:lpstr>
      <vt:lpstr>String Formatting</vt:lpstr>
      <vt:lpstr>Λογικοί Μεταβλητές</vt:lpstr>
      <vt:lpstr>Τιμή None</vt:lpstr>
      <vt:lpstr>Πράξεις με Booleans</vt:lpstr>
      <vt:lpstr>Operators</vt:lpstr>
      <vt:lpstr>Πίνακας Σύγκρισης </vt:lpstr>
      <vt:lpstr>Αλυσιδωτές Συγκρίσεις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ΚΑΖΟΣ ΑΛΕΞΑΝΔΡΟΣ</dc:creator>
  <cp:lastModifiedBy>ΑΛΕΞΑΝΔΡΟΣ ΚΑΖΟΣ</cp:lastModifiedBy>
  <cp:revision>18</cp:revision>
  <dcterms:created xsi:type="dcterms:W3CDTF">2021-12-05T09:04:56Z</dcterms:created>
  <dcterms:modified xsi:type="dcterms:W3CDTF">2021-12-25T15:56:09Z</dcterms:modified>
</cp:coreProperties>
</file>